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16"/>
  </p:notesMasterIdLst>
  <p:sldIdLst>
    <p:sldId id="256" r:id="rId2"/>
    <p:sldId id="265" r:id="rId3"/>
    <p:sldId id="282" r:id="rId4"/>
    <p:sldId id="271" r:id="rId5"/>
    <p:sldId id="283" r:id="rId6"/>
    <p:sldId id="272" r:id="rId7"/>
    <p:sldId id="274" r:id="rId8"/>
    <p:sldId id="275" r:id="rId9"/>
    <p:sldId id="276" r:id="rId10"/>
    <p:sldId id="277" r:id="rId11"/>
    <p:sldId id="278" r:id="rId12"/>
    <p:sldId id="279" r:id="rId13"/>
    <p:sldId id="280" r:id="rId14"/>
    <p:sldId id="281" r:id="rId15"/>
  </p:sldIdLst>
  <p:sldSz cx="9144000" cy="5143500" type="screen16x9"/>
  <p:notesSz cx="6858000" cy="9144000"/>
  <p:embeddedFontLst>
    <p:embeddedFont>
      <p:font typeface="Alata" pitchFamily="2" charset="77"/>
      <p:regular r:id="rId17"/>
    </p:embeddedFont>
    <p:embeddedFont>
      <p:font typeface="Baskervville"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1790BB-7585-4BEA-BE73-4F6CA4577072}">
  <a:tblStyle styleId="{FF1790BB-7585-4BEA-BE73-4F6CA45770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2C4D6E1-2224-4261-A220-C2809329595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50"/>
    <p:restoredTop sz="71244"/>
  </p:normalViewPr>
  <p:slideViewPr>
    <p:cSldViewPr snapToGrid="0">
      <p:cViewPr varScale="1">
        <p:scale>
          <a:sx n="81" d="100"/>
          <a:sy n="81" d="100"/>
        </p:scale>
        <p:origin x="184" y="91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119" d="100"/>
          <a:sy n="119" d="100"/>
        </p:scale>
        <p:origin x="4288"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9d47db1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9d47db1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a:extLst>
            <a:ext uri="{FF2B5EF4-FFF2-40B4-BE49-F238E27FC236}">
              <a16:creationId xmlns:a16="http://schemas.microsoft.com/office/drawing/2014/main" id="{011F6D86-DA85-117F-9E53-E9A9D9C53022}"/>
            </a:ext>
          </a:extLst>
        </p:cNvPr>
        <p:cNvGrpSpPr/>
        <p:nvPr/>
      </p:nvGrpSpPr>
      <p:grpSpPr>
        <a:xfrm>
          <a:off x="0" y="0"/>
          <a:ext cx="0" cy="0"/>
          <a:chOff x="0" y="0"/>
          <a:chExt cx="0" cy="0"/>
        </a:xfrm>
      </p:grpSpPr>
      <p:sp>
        <p:nvSpPr>
          <p:cNvPr id="1172" name="Google Shape;1172;g1ff18b49f31_1_53:notes">
            <a:extLst>
              <a:ext uri="{FF2B5EF4-FFF2-40B4-BE49-F238E27FC236}">
                <a16:creationId xmlns:a16="http://schemas.microsoft.com/office/drawing/2014/main" id="{6B06D176-BBF1-799D-D00B-67388083EE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ff18b49f31_1_53:notes">
            <a:extLst>
              <a:ext uri="{FF2B5EF4-FFF2-40B4-BE49-F238E27FC236}">
                <a16:creationId xmlns:a16="http://schemas.microsoft.com/office/drawing/2014/main" id="{6DB4BC91-A58B-224D-8655-7D6116831C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11512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a:extLst>
            <a:ext uri="{FF2B5EF4-FFF2-40B4-BE49-F238E27FC236}">
              <a16:creationId xmlns:a16="http://schemas.microsoft.com/office/drawing/2014/main" id="{1D143A0C-05EF-6216-2136-8905A04CA12F}"/>
            </a:ext>
          </a:extLst>
        </p:cNvPr>
        <p:cNvGrpSpPr/>
        <p:nvPr/>
      </p:nvGrpSpPr>
      <p:grpSpPr>
        <a:xfrm>
          <a:off x="0" y="0"/>
          <a:ext cx="0" cy="0"/>
          <a:chOff x="0" y="0"/>
          <a:chExt cx="0" cy="0"/>
        </a:xfrm>
      </p:grpSpPr>
      <p:sp>
        <p:nvSpPr>
          <p:cNvPr id="1172" name="Google Shape;1172;g1ff18b49f31_1_53:notes">
            <a:extLst>
              <a:ext uri="{FF2B5EF4-FFF2-40B4-BE49-F238E27FC236}">
                <a16:creationId xmlns:a16="http://schemas.microsoft.com/office/drawing/2014/main" id="{D0DDA3D9-EC58-64FE-F1C1-E559FEEF4E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ff18b49f31_1_53:notes">
            <a:extLst>
              <a:ext uri="{FF2B5EF4-FFF2-40B4-BE49-F238E27FC236}">
                <a16:creationId xmlns:a16="http://schemas.microsoft.com/office/drawing/2014/main" id="{497337C2-4D07-590E-574D-10F673400A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7539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a:extLst>
            <a:ext uri="{FF2B5EF4-FFF2-40B4-BE49-F238E27FC236}">
              <a16:creationId xmlns:a16="http://schemas.microsoft.com/office/drawing/2014/main" id="{8B6FDFEA-029A-CD0D-807B-DCEB870D3F72}"/>
            </a:ext>
          </a:extLst>
        </p:cNvPr>
        <p:cNvGrpSpPr/>
        <p:nvPr/>
      </p:nvGrpSpPr>
      <p:grpSpPr>
        <a:xfrm>
          <a:off x="0" y="0"/>
          <a:ext cx="0" cy="0"/>
          <a:chOff x="0" y="0"/>
          <a:chExt cx="0" cy="0"/>
        </a:xfrm>
      </p:grpSpPr>
      <p:sp>
        <p:nvSpPr>
          <p:cNvPr id="1172" name="Google Shape;1172;g1ff18b49f31_1_53:notes">
            <a:extLst>
              <a:ext uri="{FF2B5EF4-FFF2-40B4-BE49-F238E27FC236}">
                <a16:creationId xmlns:a16="http://schemas.microsoft.com/office/drawing/2014/main" id="{A868A644-28CB-351B-2403-C65C771A3D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ff18b49f31_1_53:notes">
            <a:extLst>
              <a:ext uri="{FF2B5EF4-FFF2-40B4-BE49-F238E27FC236}">
                <a16:creationId xmlns:a16="http://schemas.microsoft.com/office/drawing/2014/main" id="{C12B3431-3F1C-CF63-5643-A2D6771F17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3889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a:extLst>
            <a:ext uri="{FF2B5EF4-FFF2-40B4-BE49-F238E27FC236}">
              <a16:creationId xmlns:a16="http://schemas.microsoft.com/office/drawing/2014/main" id="{D7991007-539B-1B38-8231-80FE4B8432B1}"/>
            </a:ext>
          </a:extLst>
        </p:cNvPr>
        <p:cNvGrpSpPr/>
        <p:nvPr/>
      </p:nvGrpSpPr>
      <p:grpSpPr>
        <a:xfrm>
          <a:off x="0" y="0"/>
          <a:ext cx="0" cy="0"/>
          <a:chOff x="0" y="0"/>
          <a:chExt cx="0" cy="0"/>
        </a:xfrm>
      </p:grpSpPr>
      <p:sp>
        <p:nvSpPr>
          <p:cNvPr id="1172" name="Google Shape;1172;g1ff18b49f31_1_53:notes">
            <a:extLst>
              <a:ext uri="{FF2B5EF4-FFF2-40B4-BE49-F238E27FC236}">
                <a16:creationId xmlns:a16="http://schemas.microsoft.com/office/drawing/2014/main" id="{3686F0D2-2D7E-6661-3F3C-DFAEF85EDE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ff18b49f31_1_53:notes">
            <a:extLst>
              <a:ext uri="{FF2B5EF4-FFF2-40B4-BE49-F238E27FC236}">
                <a16:creationId xmlns:a16="http://schemas.microsoft.com/office/drawing/2014/main" id="{3DC77A75-29D3-F3D3-4D55-B4657566CFC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4313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a:extLst>
            <a:ext uri="{FF2B5EF4-FFF2-40B4-BE49-F238E27FC236}">
              <a16:creationId xmlns:a16="http://schemas.microsoft.com/office/drawing/2014/main" id="{08326034-CD03-8FEC-AA7E-F1EB4DF189B8}"/>
            </a:ext>
          </a:extLst>
        </p:cNvPr>
        <p:cNvGrpSpPr/>
        <p:nvPr/>
      </p:nvGrpSpPr>
      <p:grpSpPr>
        <a:xfrm>
          <a:off x="0" y="0"/>
          <a:ext cx="0" cy="0"/>
          <a:chOff x="0" y="0"/>
          <a:chExt cx="0" cy="0"/>
        </a:xfrm>
      </p:grpSpPr>
      <p:sp>
        <p:nvSpPr>
          <p:cNvPr id="1172" name="Google Shape;1172;g1ff18b49f31_1_53:notes">
            <a:extLst>
              <a:ext uri="{FF2B5EF4-FFF2-40B4-BE49-F238E27FC236}">
                <a16:creationId xmlns:a16="http://schemas.microsoft.com/office/drawing/2014/main" id="{BDD5E4AB-A6E2-7D6F-E6A1-C93B43EC56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ff18b49f31_1_53:notes">
            <a:extLst>
              <a:ext uri="{FF2B5EF4-FFF2-40B4-BE49-F238E27FC236}">
                <a16:creationId xmlns:a16="http://schemas.microsoft.com/office/drawing/2014/main" id="{2CB75FA5-36EF-86B2-E81E-78AAE37921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211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1ff18b49f31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ff18b49f31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a:extLst>
            <a:ext uri="{FF2B5EF4-FFF2-40B4-BE49-F238E27FC236}">
              <a16:creationId xmlns:a16="http://schemas.microsoft.com/office/drawing/2014/main" id="{AF36C414-353C-A06D-193F-680CB6AB0229}"/>
            </a:ext>
          </a:extLst>
        </p:cNvPr>
        <p:cNvGrpSpPr/>
        <p:nvPr/>
      </p:nvGrpSpPr>
      <p:grpSpPr>
        <a:xfrm>
          <a:off x="0" y="0"/>
          <a:ext cx="0" cy="0"/>
          <a:chOff x="0" y="0"/>
          <a:chExt cx="0" cy="0"/>
        </a:xfrm>
      </p:grpSpPr>
      <p:sp>
        <p:nvSpPr>
          <p:cNvPr id="1172" name="Google Shape;1172;g1ff18b49f31_1_53:notes">
            <a:extLst>
              <a:ext uri="{FF2B5EF4-FFF2-40B4-BE49-F238E27FC236}">
                <a16:creationId xmlns:a16="http://schemas.microsoft.com/office/drawing/2014/main" id="{9776CC23-8A7E-C853-5D49-02F972E07D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ff18b49f31_1_53:notes">
            <a:extLst>
              <a:ext uri="{FF2B5EF4-FFF2-40B4-BE49-F238E27FC236}">
                <a16:creationId xmlns:a16="http://schemas.microsoft.com/office/drawing/2014/main" id="{CF061996-D80C-228F-0D88-E65093D6F4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129784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a:extLst>
            <a:ext uri="{FF2B5EF4-FFF2-40B4-BE49-F238E27FC236}">
              <a16:creationId xmlns:a16="http://schemas.microsoft.com/office/drawing/2014/main" id="{A181C628-2D6B-D3C8-FDDD-CCC9563BC222}"/>
            </a:ext>
          </a:extLst>
        </p:cNvPr>
        <p:cNvGrpSpPr/>
        <p:nvPr/>
      </p:nvGrpSpPr>
      <p:grpSpPr>
        <a:xfrm>
          <a:off x="0" y="0"/>
          <a:ext cx="0" cy="0"/>
          <a:chOff x="0" y="0"/>
          <a:chExt cx="0" cy="0"/>
        </a:xfrm>
      </p:grpSpPr>
      <p:sp>
        <p:nvSpPr>
          <p:cNvPr id="1172" name="Google Shape;1172;g1ff18b49f31_1_53:notes">
            <a:extLst>
              <a:ext uri="{FF2B5EF4-FFF2-40B4-BE49-F238E27FC236}">
                <a16:creationId xmlns:a16="http://schemas.microsoft.com/office/drawing/2014/main" id="{0BE700B0-274B-0BD2-72B8-3DEC4553BE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ff18b49f31_1_53:notes">
            <a:extLst>
              <a:ext uri="{FF2B5EF4-FFF2-40B4-BE49-F238E27FC236}">
                <a16:creationId xmlns:a16="http://schemas.microsoft.com/office/drawing/2014/main" id="{C92946D9-9939-A6B5-1016-C61A0A225C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50000"/>
              </a:lnSpc>
              <a:buFont typeface="Courier New" panose="02070309020205020404" pitchFamily="49" charset="0"/>
              <a:buChar char="o"/>
            </a:pPr>
            <a:endParaRPr lang="en-US" sz="1200" dirty="0"/>
          </a:p>
        </p:txBody>
      </p:sp>
    </p:spTree>
    <p:extLst>
      <p:ext uri="{BB962C8B-B14F-4D97-AF65-F5344CB8AC3E}">
        <p14:creationId xmlns:p14="http://schemas.microsoft.com/office/powerpoint/2010/main" val="545578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a:extLst>
            <a:ext uri="{FF2B5EF4-FFF2-40B4-BE49-F238E27FC236}">
              <a16:creationId xmlns:a16="http://schemas.microsoft.com/office/drawing/2014/main" id="{80A96C39-6D4E-8052-A05D-210D039061A7}"/>
            </a:ext>
          </a:extLst>
        </p:cNvPr>
        <p:cNvGrpSpPr/>
        <p:nvPr/>
      </p:nvGrpSpPr>
      <p:grpSpPr>
        <a:xfrm>
          <a:off x="0" y="0"/>
          <a:ext cx="0" cy="0"/>
          <a:chOff x="0" y="0"/>
          <a:chExt cx="0" cy="0"/>
        </a:xfrm>
      </p:grpSpPr>
      <p:sp>
        <p:nvSpPr>
          <p:cNvPr id="1172" name="Google Shape;1172;g1ff18b49f31_1_53:notes">
            <a:extLst>
              <a:ext uri="{FF2B5EF4-FFF2-40B4-BE49-F238E27FC236}">
                <a16:creationId xmlns:a16="http://schemas.microsoft.com/office/drawing/2014/main" id="{25464F01-0EAD-A391-28BD-837F597437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ff18b49f31_1_53:notes">
            <a:extLst>
              <a:ext uri="{FF2B5EF4-FFF2-40B4-BE49-F238E27FC236}">
                <a16:creationId xmlns:a16="http://schemas.microsoft.com/office/drawing/2014/main" id="{746D70FF-8039-D7CD-82E3-C21A306EC2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50000"/>
              </a:lnSpc>
              <a:buFont typeface="Courier New" panose="02070309020205020404" pitchFamily="49" charset="0"/>
              <a:buChar char="o"/>
            </a:pPr>
            <a:endParaRPr lang="en-US" sz="1200" dirty="0"/>
          </a:p>
        </p:txBody>
      </p:sp>
    </p:spTree>
    <p:extLst>
      <p:ext uri="{BB962C8B-B14F-4D97-AF65-F5344CB8AC3E}">
        <p14:creationId xmlns:p14="http://schemas.microsoft.com/office/powerpoint/2010/main" val="371612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a:extLst>
            <a:ext uri="{FF2B5EF4-FFF2-40B4-BE49-F238E27FC236}">
              <a16:creationId xmlns:a16="http://schemas.microsoft.com/office/drawing/2014/main" id="{2CE2D2CF-B677-0577-B6C8-13532BFACF71}"/>
            </a:ext>
          </a:extLst>
        </p:cNvPr>
        <p:cNvGrpSpPr/>
        <p:nvPr/>
      </p:nvGrpSpPr>
      <p:grpSpPr>
        <a:xfrm>
          <a:off x="0" y="0"/>
          <a:ext cx="0" cy="0"/>
          <a:chOff x="0" y="0"/>
          <a:chExt cx="0" cy="0"/>
        </a:xfrm>
      </p:grpSpPr>
      <p:sp>
        <p:nvSpPr>
          <p:cNvPr id="1172" name="Google Shape;1172;g1ff18b49f31_1_53:notes">
            <a:extLst>
              <a:ext uri="{FF2B5EF4-FFF2-40B4-BE49-F238E27FC236}">
                <a16:creationId xmlns:a16="http://schemas.microsoft.com/office/drawing/2014/main" id="{B067C2B6-B5CD-E082-E5F1-B73B1A5858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ff18b49f31_1_53:notes">
            <a:extLst>
              <a:ext uri="{FF2B5EF4-FFF2-40B4-BE49-F238E27FC236}">
                <a16:creationId xmlns:a16="http://schemas.microsoft.com/office/drawing/2014/main" id="{A2A6C18B-2142-8729-489E-8464E3391D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3592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a:extLst>
            <a:ext uri="{FF2B5EF4-FFF2-40B4-BE49-F238E27FC236}">
              <a16:creationId xmlns:a16="http://schemas.microsoft.com/office/drawing/2014/main" id="{0AB0EF59-F3C6-32E7-127B-39FA5063C612}"/>
            </a:ext>
          </a:extLst>
        </p:cNvPr>
        <p:cNvGrpSpPr/>
        <p:nvPr/>
      </p:nvGrpSpPr>
      <p:grpSpPr>
        <a:xfrm>
          <a:off x="0" y="0"/>
          <a:ext cx="0" cy="0"/>
          <a:chOff x="0" y="0"/>
          <a:chExt cx="0" cy="0"/>
        </a:xfrm>
      </p:grpSpPr>
      <p:sp>
        <p:nvSpPr>
          <p:cNvPr id="1172" name="Google Shape;1172;g1ff18b49f31_1_53:notes">
            <a:extLst>
              <a:ext uri="{FF2B5EF4-FFF2-40B4-BE49-F238E27FC236}">
                <a16:creationId xmlns:a16="http://schemas.microsoft.com/office/drawing/2014/main" id="{18568106-5910-C87F-D952-BE6C5891BB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ff18b49f31_1_53:notes">
            <a:extLst>
              <a:ext uri="{FF2B5EF4-FFF2-40B4-BE49-F238E27FC236}">
                <a16:creationId xmlns:a16="http://schemas.microsoft.com/office/drawing/2014/main" id="{3B231F28-DBFA-9D12-DC4A-D017A87E770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effectLst/>
            </a:endParaRPr>
          </a:p>
        </p:txBody>
      </p:sp>
    </p:spTree>
    <p:extLst>
      <p:ext uri="{BB962C8B-B14F-4D97-AF65-F5344CB8AC3E}">
        <p14:creationId xmlns:p14="http://schemas.microsoft.com/office/powerpoint/2010/main" val="4083654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a:extLst>
            <a:ext uri="{FF2B5EF4-FFF2-40B4-BE49-F238E27FC236}">
              <a16:creationId xmlns:a16="http://schemas.microsoft.com/office/drawing/2014/main" id="{0BD72491-1487-4CF8-DB65-262E2ADD7E73}"/>
            </a:ext>
          </a:extLst>
        </p:cNvPr>
        <p:cNvGrpSpPr/>
        <p:nvPr/>
      </p:nvGrpSpPr>
      <p:grpSpPr>
        <a:xfrm>
          <a:off x="0" y="0"/>
          <a:ext cx="0" cy="0"/>
          <a:chOff x="0" y="0"/>
          <a:chExt cx="0" cy="0"/>
        </a:xfrm>
      </p:grpSpPr>
      <p:sp>
        <p:nvSpPr>
          <p:cNvPr id="1172" name="Google Shape;1172;g1ff18b49f31_1_53:notes">
            <a:extLst>
              <a:ext uri="{FF2B5EF4-FFF2-40B4-BE49-F238E27FC236}">
                <a16:creationId xmlns:a16="http://schemas.microsoft.com/office/drawing/2014/main" id="{59F8143C-A3A0-DE30-D45F-7314D472F3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ff18b49f31_1_53:notes">
            <a:extLst>
              <a:ext uri="{FF2B5EF4-FFF2-40B4-BE49-F238E27FC236}">
                <a16:creationId xmlns:a16="http://schemas.microsoft.com/office/drawing/2014/main" id="{39F7BE81-185E-9479-7DAC-297C254120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332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a:extLst>
            <a:ext uri="{FF2B5EF4-FFF2-40B4-BE49-F238E27FC236}">
              <a16:creationId xmlns:a16="http://schemas.microsoft.com/office/drawing/2014/main" id="{F937CE82-A906-A8D5-DFB5-C1E2FDF22520}"/>
            </a:ext>
          </a:extLst>
        </p:cNvPr>
        <p:cNvGrpSpPr/>
        <p:nvPr/>
      </p:nvGrpSpPr>
      <p:grpSpPr>
        <a:xfrm>
          <a:off x="0" y="0"/>
          <a:ext cx="0" cy="0"/>
          <a:chOff x="0" y="0"/>
          <a:chExt cx="0" cy="0"/>
        </a:xfrm>
      </p:grpSpPr>
      <p:sp>
        <p:nvSpPr>
          <p:cNvPr id="1172" name="Google Shape;1172;g1ff18b49f31_1_53:notes">
            <a:extLst>
              <a:ext uri="{FF2B5EF4-FFF2-40B4-BE49-F238E27FC236}">
                <a16:creationId xmlns:a16="http://schemas.microsoft.com/office/drawing/2014/main" id="{91A27CFA-C749-9DB0-17D8-56546DA9AF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ff18b49f31_1_53:notes">
            <a:extLst>
              <a:ext uri="{FF2B5EF4-FFF2-40B4-BE49-F238E27FC236}">
                <a16:creationId xmlns:a16="http://schemas.microsoft.com/office/drawing/2014/main" id="{912BD961-63D7-8E55-C1B1-70EDA1C3CE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9709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5"/>
        </a:solidFill>
        <a:effectLst/>
      </p:bgPr>
    </p:bg>
    <p:spTree>
      <p:nvGrpSpPr>
        <p:cNvPr id="1" name="Shape 8"/>
        <p:cNvGrpSpPr/>
        <p:nvPr/>
      </p:nvGrpSpPr>
      <p:grpSpPr>
        <a:xfrm>
          <a:off x="0" y="0"/>
          <a:ext cx="0" cy="0"/>
          <a:chOff x="0" y="0"/>
          <a:chExt cx="0" cy="0"/>
        </a:xfrm>
      </p:grpSpPr>
      <p:sp>
        <p:nvSpPr>
          <p:cNvPr id="9" name="Google Shape;9;p2"/>
          <p:cNvSpPr/>
          <p:nvPr/>
        </p:nvSpPr>
        <p:spPr>
          <a:xfrm>
            <a:off x="315300" y="307500"/>
            <a:ext cx="8513400" cy="4528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0" name="Google Shape;10;p2"/>
          <p:cNvSpPr txBox="1">
            <a:spLocks noGrp="1"/>
          </p:cNvSpPr>
          <p:nvPr>
            <p:ph type="ctrTitle"/>
          </p:nvPr>
        </p:nvSpPr>
        <p:spPr>
          <a:xfrm>
            <a:off x="715166" y="808475"/>
            <a:ext cx="4963500" cy="1909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rgbClr val="191919"/>
              </a:buClr>
              <a:buSzPts val="5200"/>
              <a:buNone/>
              <a:defRPr sz="51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5100" y="3163550"/>
            <a:ext cx="49635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4"/>
        <p:cNvGrpSpPr/>
        <p:nvPr/>
      </p:nvGrpSpPr>
      <p:grpSpPr>
        <a:xfrm>
          <a:off x="0" y="0"/>
          <a:ext cx="0" cy="0"/>
          <a:chOff x="0" y="0"/>
          <a:chExt cx="0" cy="0"/>
        </a:xfrm>
      </p:grpSpPr>
      <p:sp>
        <p:nvSpPr>
          <p:cNvPr id="75" name="Google Shape;75;p8"/>
          <p:cNvSpPr/>
          <p:nvPr/>
        </p:nvSpPr>
        <p:spPr>
          <a:xfrm>
            <a:off x="315300" y="307500"/>
            <a:ext cx="8513400" cy="4528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76" name="Google Shape;76;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77" name="Google Shape;77;p8"/>
          <p:cNvGrpSpPr/>
          <p:nvPr/>
        </p:nvGrpSpPr>
        <p:grpSpPr>
          <a:xfrm rot="1121969" flipH="1">
            <a:off x="8313318" y="301783"/>
            <a:ext cx="814875" cy="972627"/>
            <a:chOff x="1658364" y="1797541"/>
            <a:chExt cx="814886" cy="972641"/>
          </a:xfrm>
        </p:grpSpPr>
        <p:sp>
          <p:nvSpPr>
            <p:cNvPr id="78" name="Google Shape;78;p8"/>
            <p:cNvSpPr/>
            <p:nvPr/>
          </p:nvSpPr>
          <p:spPr>
            <a:xfrm>
              <a:off x="2121357" y="1797553"/>
              <a:ext cx="113378" cy="327944"/>
            </a:xfrm>
            <a:custGeom>
              <a:avLst/>
              <a:gdLst/>
              <a:ahLst/>
              <a:cxnLst/>
              <a:rect l="l" t="t" r="r" b="b"/>
              <a:pathLst>
                <a:path w="113378" h="327944" extrusionOk="0">
                  <a:moveTo>
                    <a:pt x="42047" y="327944"/>
                  </a:moveTo>
                  <a:cubicBezTo>
                    <a:pt x="42047" y="327944"/>
                    <a:pt x="-76151" y="167639"/>
                    <a:pt x="83802" y="0"/>
                  </a:cubicBezTo>
                  <a:cubicBezTo>
                    <a:pt x="83814" y="-12"/>
                    <a:pt x="172783" y="143055"/>
                    <a:pt x="42047" y="32794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8"/>
            <p:cNvSpPr/>
            <p:nvPr/>
          </p:nvSpPr>
          <p:spPr>
            <a:xfrm>
              <a:off x="2163416" y="1797541"/>
              <a:ext cx="41755" cy="327944"/>
            </a:xfrm>
            <a:custGeom>
              <a:avLst/>
              <a:gdLst/>
              <a:ahLst/>
              <a:cxnLst/>
              <a:rect l="l" t="t" r="r" b="b"/>
              <a:pathLst>
                <a:path w="41755" h="327944" extrusionOk="0">
                  <a:moveTo>
                    <a:pt x="41755" y="0"/>
                  </a:moveTo>
                  <a:cubicBezTo>
                    <a:pt x="41755" y="0"/>
                    <a:pt x="15047" y="209582"/>
                    <a:pt x="0" y="327944"/>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8"/>
            <p:cNvSpPr/>
            <p:nvPr/>
          </p:nvSpPr>
          <p:spPr>
            <a:xfrm>
              <a:off x="2176502" y="1933040"/>
              <a:ext cx="276921" cy="181285"/>
            </a:xfrm>
            <a:custGeom>
              <a:avLst/>
              <a:gdLst/>
              <a:ahLst/>
              <a:cxnLst/>
              <a:rect l="l" t="t" r="r" b="b"/>
              <a:pathLst>
                <a:path w="276921" h="181285" extrusionOk="0">
                  <a:moveTo>
                    <a:pt x="0" y="181286"/>
                  </a:moveTo>
                  <a:cubicBezTo>
                    <a:pt x="0" y="181286"/>
                    <a:pt x="45569" y="-12593"/>
                    <a:pt x="276921" y="649"/>
                  </a:cubicBezTo>
                  <a:cubicBezTo>
                    <a:pt x="276921" y="649"/>
                    <a:pt x="225541" y="161088"/>
                    <a:pt x="0" y="1812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8"/>
            <p:cNvSpPr/>
            <p:nvPr/>
          </p:nvSpPr>
          <p:spPr>
            <a:xfrm>
              <a:off x="2176502" y="1933689"/>
              <a:ext cx="276921" cy="180637"/>
            </a:xfrm>
            <a:custGeom>
              <a:avLst/>
              <a:gdLst/>
              <a:ahLst/>
              <a:cxnLst/>
              <a:rect l="l" t="t" r="r" b="b"/>
              <a:pathLst>
                <a:path w="276921" h="180637" extrusionOk="0">
                  <a:moveTo>
                    <a:pt x="276921" y="0"/>
                  </a:moveTo>
                  <a:cubicBezTo>
                    <a:pt x="276921" y="0"/>
                    <a:pt x="99934" y="115426"/>
                    <a:pt x="0" y="180637"/>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8"/>
            <p:cNvSpPr/>
            <p:nvPr/>
          </p:nvSpPr>
          <p:spPr>
            <a:xfrm rot="-2700000">
              <a:off x="1777678" y="2074656"/>
              <a:ext cx="576258" cy="576165"/>
            </a:xfrm>
            <a:custGeom>
              <a:avLst/>
              <a:gdLst/>
              <a:ahLst/>
              <a:cxnLst/>
              <a:rect l="l" t="t" r="r" b="b"/>
              <a:pathLst>
                <a:path w="575938" h="575845" extrusionOk="0">
                  <a:moveTo>
                    <a:pt x="575939" y="287923"/>
                  </a:moveTo>
                  <a:cubicBezTo>
                    <a:pt x="575939" y="446938"/>
                    <a:pt x="447011" y="575846"/>
                    <a:pt x="287970" y="575846"/>
                  </a:cubicBezTo>
                  <a:cubicBezTo>
                    <a:pt x="128928" y="575846"/>
                    <a:pt x="0" y="446938"/>
                    <a:pt x="0" y="287923"/>
                  </a:cubicBezTo>
                  <a:cubicBezTo>
                    <a:pt x="0" y="128908"/>
                    <a:pt x="128928" y="0"/>
                    <a:pt x="287970" y="0"/>
                  </a:cubicBezTo>
                  <a:cubicBezTo>
                    <a:pt x="447011" y="0"/>
                    <a:pt x="575939" y="128908"/>
                    <a:pt x="575939" y="28792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3" name="Google Shape;83;p8"/>
          <p:cNvGrpSpPr/>
          <p:nvPr/>
        </p:nvGrpSpPr>
        <p:grpSpPr>
          <a:xfrm rot="-7200044" flipH="1">
            <a:off x="7980395" y="3373580"/>
            <a:ext cx="1597719" cy="1708640"/>
            <a:chOff x="6401951" y="891065"/>
            <a:chExt cx="1597754" cy="1708678"/>
          </a:xfrm>
        </p:grpSpPr>
        <p:sp>
          <p:nvSpPr>
            <p:cNvPr id="84" name="Google Shape;84;p8"/>
            <p:cNvSpPr/>
            <p:nvPr/>
          </p:nvSpPr>
          <p:spPr>
            <a:xfrm>
              <a:off x="6821633" y="1082569"/>
              <a:ext cx="1178072" cy="1196326"/>
            </a:xfrm>
            <a:custGeom>
              <a:avLst/>
              <a:gdLst/>
              <a:ahLst/>
              <a:cxnLst/>
              <a:rect l="l" t="t" r="r" b="b"/>
              <a:pathLst>
                <a:path w="1178072" h="1196326" extrusionOk="0">
                  <a:moveTo>
                    <a:pt x="0" y="0"/>
                  </a:moveTo>
                  <a:cubicBezTo>
                    <a:pt x="0" y="0"/>
                    <a:pt x="222227" y="292628"/>
                    <a:pt x="484161" y="506035"/>
                  </a:cubicBezTo>
                  <a:cubicBezTo>
                    <a:pt x="746109" y="719443"/>
                    <a:pt x="1007348" y="953767"/>
                    <a:pt x="1178073" y="1196326"/>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8"/>
            <p:cNvSpPr/>
            <p:nvPr/>
          </p:nvSpPr>
          <p:spPr>
            <a:xfrm>
              <a:off x="6827811" y="1522613"/>
              <a:ext cx="605125" cy="171537"/>
            </a:xfrm>
            <a:custGeom>
              <a:avLst/>
              <a:gdLst/>
              <a:ahLst/>
              <a:cxnLst/>
              <a:rect l="l" t="t" r="r" b="b"/>
              <a:pathLst>
                <a:path w="605125" h="171537" extrusionOk="0">
                  <a:moveTo>
                    <a:pt x="0" y="0"/>
                  </a:moveTo>
                  <a:cubicBezTo>
                    <a:pt x="0" y="0"/>
                    <a:pt x="247228" y="133541"/>
                    <a:pt x="605125" y="171537"/>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8"/>
            <p:cNvSpPr/>
            <p:nvPr/>
          </p:nvSpPr>
          <p:spPr>
            <a:xfrm>
              <a:off x="7115978" y="1050554"/>
              <a:ext cx="219680" cy="562487"/>
            </a:xfrm>
            <a:custGeom>
              <a:avLst/>
              <a:gdLst/>
              <a:ahLst/>
              <a:cxnLst/>
              <a:rect l="l" t="t" r="r" b="b"/>
              <a:pathLst>
                <a:path w="219680" h="562487" extrusionOk="0">
                  <a:moveTo>
                    <a:pt x="219680" y="562488"/>
                  </a:moveTo>
                  <a:cubicBezTo>
                    <a:pt x="219680" y="562488"/>
                    <a:pt x="34371" y="320160"/>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8"/>
            <p:cNvSpPr/>
            <p:nvPr/>
          </p:nvSpPr>
          <p:spPr>
            <a:xfrm>
              <a:off x="7488191" y="1386855"/>
              <a:ext cx="222433" cy="559076"/>
            </a:xfrm>
            <a:custGeom>
              <a:avLst/>
              <a:gdLst/>
              <a:ahLst/>
              <a:cxnLst/>
              <a:rect l="l" t="t" r="r" b="b"/>
              <a:pathLst>
                <a:path w="222433" h="559076" extrusionOk="0">
                  <a:moveTo>
                    <a:pt x="222434" y="559077"/>
                  </a:moveTo>
                  <a:cubicBezTo>
                    <a:pt x="222434" y="559077"/>
                    <a:pt x="48688" y="277096"/>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8"/>
            <p:cNvSpPr/>
            <p:nvPr/>
          </p:nvSpPr>
          <p:spPr>
            <a:xfrm>
              <a:off x="7236503" y="1965699"/>
              <a:ext cx="549237" cy="56505"/>
            </a:xfrm>
            <a:custGeom>
              <a:avLst/>
              <a:gdLst/>
              <a:ahLst/>
              <a:cxnLst/>
              <a:rect l="l" t="t" r="r" b="b"/>
              <a:pathLst>
                <a:path w="549237" h="56505" extrusionOk="0">
                  <a:moveTo>
                    <a:pt x="0" y="7253"/>
                  </a:moveTo>
                  <a:cubicBezTo>
                    <a:pt x="0" y="7253"/>
                    <a:pt x="332700" y="-27881"/>
                    <a:pt x="549237" y="56505"/>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8"/>
            <p:cNvSpPr/>
            <p:nvPr/>
          </p:nvSpPr>
          <p:spPr>
            <a:xfrm>
              <a:off x="6630866" y="891065"/>
              <a:ext cx="381363" cy="417495"/>
            </a:xfrm>
            <a:custGeom>
              <a:avLst/>
              <a:gdLst/>
              <a:ahLst/>
              <a:cxnLst/>
              <a:rect l="l" t="t" r="r" b="b"/>
              <a:pathLst>
                <a:path w="381363" h="417495" extrusionOk="0">
                  <a:moveTo>
                    <a:pt x="381364" y="415242"/>
                  </a:moveTo>
                  <a:cubicBezTo>
                    <a:pt x="381364" y="415242"/>
                    <a:pt x="209141" y="442469"/>
                    <a:pt x="99276" y="307673"/>
                  </a:cubicBezTo>
                  <a:cubicBezTo>
                    <a:pt x="-10588" y="172877"/>
                    <a:pt x="32068" y="71424"/>
                    <a:pt x="0" y="0"/>
                  </a:cubicBezTo>
                  <a:cubicBezTo>
                    <a:pt x="12" y="0"/>
                    <a:pt x="372323" y="13473"/>
                    <a:pt x="381364" y="41524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8"/>
            <p:cNvSpPr/>
            <p:nvPr/>
          </p:nvSpPr>
          <p:spPr>
            <a:xfrm>
              <a:off x="6640029" y="1420522"/>
              <a:ext cx="492921" cy="248447"/>
            </a:xfrm>
            <a:custGeom>
              <a:avLst/>
              <a:gdLst/>
              <a:ahLst/>
              <a:cxnLst/>
              <a:rect l="l" t="t" r="r" b="b"/>
              <a:pathLst>
                <a:path w="492921" h="248447" extrusionOk="0">
                  <a:moveTo>
                    <a:pt x="492922" y="216726"/>
                  </a:moveTo>
                  <a:cubicBezTo>
                    <a:pt x="492922" y="216726"/>
                    <a:pt x="441493" y="61501"/>
                    <a:pt x="291250" y="15598"/>
                  </a:cubicBezTo>
                  <a:cubicBezTo>
                    <a:pt x="141007" y="-30304"/>
                    <a:pt x="70681" y="39963"/>
                    <a:pt x="0" y="37502"/>
                  </a:cubicBezTo>
                  <a:cubicBezTo>
                    <a:pt x="0" y="37502"/>
                    <a:pt x="153727" y="346198"/>
                    <a:pt x="492922" y="21672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8"/>
            <p:cNvSpPr/>
            <p:nvPr/>
          </p:nvSpPr>
          <p:spPr>
            <a:xfrm>
              <a:off x="7022184" y="1861258"/>
              <a:ext cx="537637" cy="231478"/>
            </a:xfrm>
            <a:custGeom>
              <a:avLst/>
              <a:gdLst/>
              <a:ahLst/>
              <a:cxnLst/>
              <a:rect l="l" t="t" r="r" b="b"/>
              <a:pathLst>
                <a:path w="537637" h="231478" extrusionOk="0">
                  <a:moveTo>
                    <a:pt x="537638" y="111876"/>
                  </a:moveTo>
                  <a:cubicBezTo>
                    <a:pt x="537638" y="111876"/>
                    <a:pt x="414785" y="-15817"/>
                    <a:pt x="258657" y="1640"/>
                  </a:cubicBezTo>
                  <a:cubicBezTo>
                    <a:pt x="102529" y="19097"/>
                    <a:pt x="65856" y="111499"/>
                    <a:pt x="0" y="137276"/>
                  </a:cubicBezTo>
                  <a:cubicBezTo>
                    <a:pt x="0" y="137276"/>
                    <a:pt x="277640" y="365265"/>
                    <a:pt x="537638" y="11187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8"/>
            <p:cNvSpPr/>
            <p:nvPr/>
          </p:nvSpPr>
          <p:spPr>
            <a:xfrm>
              <a:off x="7023179" y="929634"/>
              <a:ext cx="241321" cy="496423"/>
            </a:xfrm>
            <a:custGeom>
              <a:avLst/>
              <a:gdLst/>
              <a:ahLst/>
              <a:cxnLst/>
              <a:rect l="l" t="t" r="r" b="b"/>
              <a:pathLst>
                <a:path w="241321" h="496423" extrusionOk="0">
                  <a:moveTo>
                    <a:pt x="202906" y="496424"/>
                  </a:moveTo>
                  <a:cubicBezTo>
                    <a:pt x="202906" y="496424"/>
                    <a:pt x="51068" y="439131"/>
                    <a:pt x="11689" y="288133"/>
                  </a:cubicBezTo>
                  <a:cubicBezTo>
                    <a:pt x="-27678" y="137135"/>
                    <a:pt x="44975" y="70242"/>
                    <a:pt x="45463" y="0"/>
                  </a:cubicBezTo>
                  <a:cubicBezTo>
                    <a:pt x="45463" y="0"/>
                    <a:pt x="345437" y="165142"/>
                    <a:pt x="202906" y="49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8"/>
            <p:cNvSpPr/>
            <p:nvPr/>
          </p:nvSpPr>
          <p:spPr>
            <a:xfrm>
              <a:off x="7393236" y="1205731"/>
              <a:ext cx="234816" cy="500894"/>
            </a:xfrm>
            <a:custGeom>
              <a:avLst/>
              <a:gdLst/>
              <a:ahLst/>
              <a:cxnLst/>
              <a:rect l="l" t="t" r="r" b="b"/>
              <a:pathLst>
                <a:path w="234816" h="500894" extrusionOk="0">
                  <a:moveTo>
                    <a:pt x="195693" y="500895"/>
                  </a:moveTo>
                  <a:cubicBezTo>
                    <a:pt x="195693" y="500895"/>
                    <a:pt x="51055" y="439131"/>
                    <a:pt x="11688" y="288133"/>
                  </a:cubicBezTo>
                  <a:cubicBezTo>
                    <a:pt x="-27678" y="137135"/>
                    <a:pt x="44976" y="70242"/>
                    <a:pt x="45463" y="0"/>
                  </a:cubicBezTo>
                  <a:cubicBezTo>
                    <a:pt x="45463" y="0"/>
                    <a:pt x="338223" y="169612"/>
                    <a:pt x="195693" y="5008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8"/>
            <p:cNvSpPr/>
            <p:nvPr/>
          </p:nvSpPr>
          <p:spPr>
            <a:xfrm>
              <a:off x="6611932" y="2054158"/>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8"/>
            <p:cNvSpPr/>
            <p:nvPr/>
          </p:nvSpPr>
          <p:spPr>
            <a:xfrm>
              <a:off x="6798751" y="2219032"/>
              <a:ext cx="485209" cy="133650"/>
            </a:xfrm>
            <a:custGeom>
              <a:avLst/>
              <a:gdLst/>
              <a:ahLst/>
              <a:cxnLst/>
              <a:rect l="l" t="t" r="r" b="b"/>
              <a:pathLst>
                <a:path w="485209" h="133650" extrusionOk="0">
                  <a:moveTo>
                    <a:pt x="0" y="133651"/>
                  </a:moveTo>
                  <a:cubicBezTo>
                    <a:pt x="0" y="133651"/>
                    <a:pt x="224566" y="122467"/>
                    <a:pt x="48520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8"/>
            <p:cNvSpPr/>
            <p:nvPr/>
          </p:nvSpPr>
          <p:spPr>
            <a:xfrm>
              <a:off x="6800043" y="1910153"/>
              <a:ext cx="383702" cy="293724"/>
            </a:xfrm>
            <a:custGeom>
              <a:avLst/>
              <a:gdLst/>
              <a:ahLst/>
              <a:cxnLst/>
              <a:rect l="l" t="t" r="r" b="b"/>
              <a:pathLst>
                <a:path w="383702" h="293724" extrusionOk="0">
                  <a:moveTo>
                    <a:pt x="383703" y="293724"/>
                  </a:moveTo>
                  <a:cubicBezTo>
                    <a:pt x="383703" y="293724"/>
                    <a:pt x="156359" y="204795"/>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8"/>
            <p:cNvSpPr/>
            <p:nvPr/>
          </p:nvSpPr>
          <p:spPr>
            <a:xfrm>
              <a:off x="7194249" y="1985853"/>
              <a:ext cx="384178" cy="290252"/>
            </a:xfrm>
            <a:custGeom>
              <a:avLst/>
              <a:gdLst/>
              <a:ahLst/>
              <a:cxnLst/>
              <a:rect l="l" t="t" r="r" b="b"/>
              <a:pathLst>
                <a:path w="384178" h="290252" extrusionOk="0">
                  <a:moveTo>
                    <a:pt x="384178" y="290253"/>
                  </a:moveTo>
                  <a:cubicBezTo>
                    <a:pt x="384178" y="290253"/>
                    <a:pt x="148293" y="169393"/>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8"/>
            <p:cNvSpPr/>
            <p:nvPr/>
          </p:nvSpPr>
          <p:spPr>
            <a:xfrm>
              <a:off x="7265233" y="2297132"/>
              <a:ext cx="396228" cy="194135"/>
            </a:xfrm>
            <a:custGeom>
              <a:avLst/>
              <a:gdLst/>
              <a:ahLst/>
              <a:cxnLst/>
              <a:rect l="l" t="t" r="r" b="b"/>
              <a:pathLst>
                <a:path w="396228" h="194135" extrusionOk="0">
                  <a:moveTo>
                    <a:pt x="0" y="194135"/>
                  </a:moveTo>
                  <a:cubicBezTo>
                    <a:pt x="0" y="194135"/>
                    <a:pt x="213064" y="32088"/>
                    <a:pt x="39622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8"/>
            <p:cNvSpPr/>
            <p:nvPr/>
          </p:nvSpPr>
          <p:spPr>
            <a:xfrm>
              <a:off x="6401951" y="1963415"/>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8"/>
            <p:cNvSpPr/>
            <p:nvPr/>
          </p:nvSpPr>
          <p:spPr>
            <a:xfrm>
              <a:off x="6643477" y="2243805"/>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8"/>
            <p:cNvSpPr/>
            <p:nvPr/>
          </p:nvSpPr>
          <p:spPr>
            <a:xfrm>
              <a:off x="7129222" y="2348644"/>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8"/>
            <p:cNvSpPr/>
            <p:nvPr/>
          </p:nvSpPr>
          <p:spPr>
            <a:xfrm>
              <a:off x="6717471" y="1846989"/>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8"/>
            <p:cNvSpPr/>
            <p:nvPr/>
          </p:nvSpPr>
          <p:spPr>
            <a:xfrm>
              <a:off x="7085213" y="1882456"/>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4" name="Google Shape;104;p8"/>
          <p:cNvGrpSpPr/>
          <p:nvPr/>
        </p:nvGrpSpPr>
        <p:grpSpPr>
          <a:xfrm rot="7200044">
            <a:off x="-608752" y="745183"/>
            <a:ext cx="1368809" cy="1387799"/>
            <a:chOff x="6630866" y="891065"/>
            <a:chExt cx="1368839" cy="1387830"/>
          </a:xfrm>
        </p:grpSpPr>
        <p:sp>
          <p:nvSpPr>
            <p:cNvPr id="105" name="Google Shape;105;p8"/>
            <p:cNvSpPr/>
            <p:nvPr/>
          </p:nvSpPr>
          <p:spPr>
            <a:xfrm>
              <a:off x="6821633" y="1082569"/>
              <a:ext cx="1178072" cy="1196326"/>
            </a:xfrm>
            <a:custGeom>
              <a:avLst/>
              <a:gdLst/>
              <a:ahLst/>
              <a:cxnLst/>
              <a:rect l="l" t="t" r="r" b="b"/>
              <a:pathLst>
                <a:path w="1178072" h="1196326" extrusionOk="0">
                  <a:moveTo>
                    <a:pt x="0" y="0"/>
                  </a:moveTo>
                  <a:cubicBezTo>
                    <a:pt x="0" y="0"/>
                    <a:pt x="222227" y="292628"/>
                    <a:pt x="484161" y="506035"/>
                  </a:cubicBezTo>
                  <a:cubicBezTo>
                    <a:pt x="746109" y="719443"/>
                    <a:pt x="1007348" y="953767"/>
                    <a:pt x="1178073" y="1196326"/>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8"/>
            <p:cNvSpPr/>
            <p:nvPr/>
          </p:nvSpPr>
          <p:spPr>
            <a:xfrm>
              <a:off x="6827811" y="1522613"/>
              <a:ext cx="605125" cy="171537"/>
            </a:xfrm>
            <a:custGeom>
              <a:avLst/>
              <a:gdLst/>
              <a:ahLst/>
              <a:cxnLst/>
              <a:rect l="l" t="t" r="r" b="b"/>
              <a:pathLst>
                <a:path w="605125" h="171537" extrusionOk="0">
                  <a:moveTo>
                    <a:pt x="0" y="0"/>
                  </a:moveTo>
                  <a:cubicBezTo>
                    <a:pt x="0" y="0"/>
                    <a:pt x="247228" y="133541"/>
                    <a:pt x="605125" y="171537"/>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8"/>
            <p:cNvSpPr/>
            <p:nvPr/>
          </p:nvSpPr>
          <p:spPr>
            <a:xfrm>
              <a:off x="7115978" y="1050554"/>
              <a:ext cx="219680" cy="562487"/>
            </a:xfrm>
            <a:custGeom>
              <a:avLst/>
              <a:gdLst/>
              <a:ahLst/>
              <a:cxnLst/>
              <a:rect l="l" t="t" r="r" b="b"/>
              <a:pathLst>
                <a:path w="219680" h="562487" extrusionOk="0">
                  <a:moveTo>
                    <a:pt x="219680" y="562488"/>
                  </a:moveTo>
                  <a:cubicBezTo>
                    <a:pt x="219680" y="562488"/>
                    <a:pt x="34371" y="320160"/>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8"/>
            <p:cNvSpPr/>
            <p:nvPr/>
          </p:nvSpPr>
          <p:spPr>
            <a:xfrm>
              <a:off x="7488191" y="1386855"/>
              <a:ext cx="222433" cy="559076"/>
            </a:xfrm>
            <a:custGeom>
              <a:avLst/>
              <a:gdLst/>
              <a:ahLst/>
              <a:cxnLst/>
              <a:rect l="l" t="t" r="r" b="b"/>
              <a:pathLst>
                <a:path w="222433" h="559076" extrusionOk="0">
                  <a:moveTo>
                    <a:pt x="222434" y="559077"/>
                  </a:moveTo>
                  <a:cubicBezTo>
                    <a:pt x="222434" y="559077"/>
                    <a:pt x="48688" y="277096"/>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8"/>
            <p:cNvSpPr/>
            <p:nvPr/>
          </p:nvSpPr>
          <p:spPr>
            <a:xfrm>
              <a:off x="7236503" y="1965699"/>
              <a:ext cx="549237" cy="56505"/>
            </a:xfrm>
            <a:custGeom>
              <a:avLst/>
              <a:gdLst/>
              <a:ahLst/>
              <a:cxnLst/>
              <a:rect l="l" t="t" r="r" b="b"/>
              <a:pathLst>
                <a:path w="549237" h="56505" extrusionOk="0">
                  <a:moveTo>
                    <a:pt x="0" y="7253"/>
                  </a:moveTo>
                  <a:cubicBezTo>
                    <a:pt x="0" y="7253"/>
                    <a:pt x="332700" y="-27881"/>
                    <a:pt x="549237" y="56505"/>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8"/>
            <p:cNvSpPr/>
            <p:nvPr/>
          </p:nvSpPr>
          <p:spPr>
            <a:xfrm>
              <a:off x="6630866" y="891065"/>
              <a:ext cx="381363" cy="417495"/>
            </a:xfrm>
            <a:custGeom>
              <a:avLst/>
              <a:gdLst/>
              <a:ahLst/>
              <a:cxnLst/>
              <a:rect l="l" t="t" r="r" b="b"/>
              <a:pathLst>
                <a:path w="381363" h="417495" extrusionOk="0">
                  <a:moveTo>
                    <a:pt x="381364" y="415242"/>
                  </a:moveTo>
                  <a:cubicBezTo>
                    <a:pt x="381364" y="415242"/>
                    <a:pt x="209141" y="442469"/>
                    <a:pt x="99276" y="307673"/>
                  </a:cubicBezTo>
                  <a:cubicBezTo>
                    <a:pt x="-10588" y="172877"/>
                    <a:pt x="32068" y="71424"/>
                    <a:pt x="0" y="0"/>
                  </a:cubicBezTo>
                  <a:cubicBezTo>
                    <a:pt x="12" y="0"/>
                    <a:pt x="372323" y="13473"/>
                    <a:pt x="381364" y="41524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8"/>
            <p:cNvSpPr/>
            <p:nvPr/>
          </p:nvSpPr>
          <p:spPr>
            <a:xfrm>
              <a:off x="6640029" y="1420522"/>
              <a:ext cx="492921" cy="248447"/>
            </a:xfrm>
            <a:custGeom>
              <a:avLst/>
              <a:gdLst/>
              <a:ahLst/>
              <a:cxnLst/>
              <a:rect l="l" t="t" r="r" b="b"/>
              <a:pathLst>
                <a:path w="492921" h="248447" extrusionOk="0">
                  <a:moveTo>
                    <a:pt x="492922" y="216726"/>
                  </a:moveTo>
                  <a:cubicBezTo>
                    <a:pt x="492922" y="216726"/>
                    <a:pt x="441493" y="61501"/>
                    <a:pt x="291250" y="15598"/>
                  </a:cubicBezTo>
                  <a:cubicBezTo>
                    <a:pt x="141007" y="-30304"/>
                    <a:pt x="70681" y="39963"/>
                    <a:pt x="0" y="37502"/>
                  </a:cubicBezTo>
                  <a:cubicBezTo>
                    <a:pt x="0" y="37502"/>
                    <a:pt x="153727" y="346198"/>
                    <a:pt x="492922" y="21672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8"/>
            <p:cNvSpPr/>
            <p:nvPr/>
          </p:nvSpPr>
          <p:spPr>
            <a:xfrm>
              <a:off x="7022184" y="1861258"/>
              <a:ext cx="537637" cy="231478"/>
            </a:xfrm>
            <a:custGeom>
              <a:avLst/>
              <a:gdLst/>
              <a:ahLst/>
              <a:cxnLst/>
              <a:rect l="l" t="t" r="r" b="b"/>
              <a:pathLst>
                <a:path w="537637" h="231478" extrusionOk="0">
                  <a:moveTo>
                    <a:pt x="537638" y="111876"/>
                  </a:moveTo>
                  <a:cubicBezTo>
                    <a:pt x="537638" y="111876"/>
                    <a:pt x="414785" y="-15817"/>
                    <a:pt x="258657" y="1640"/>
                  </a:cubicBezTo>
                  <a:cubicBezTo>
                    <a:pt x="102529" y="19097"/>
                    <a:pt x="65856" y="111499"/>
                    <a:pt x="0" y="137276"/>
                  </a:cubicBezTo>
                  <a:cubicBezTo>
                    <a:pt x="0" y="137276"/>
                    <a:pt x="277640" y="365265"/>
                    <a:pt x="537638" y="11187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8"/>
            <p:cNvSpPr/>
            <p:nvPr/>
          </p:nvSpPr>
          <p:spPr>
            <a:xfrm>
              <a:off x="7023179" y="929634"/>
              <a:ext cx="241321" cy="496423"/>
            </a:xfrm>
            <a:custGeom>
              <a:avLst/>
              <a:gdLst/>
              <a:ahLst/>
              <a:cxnLst/>
              <a:rect l="l" t="t" r="r" b="b"/>
              <a:pathLst>
                <a:path w="241321" h="496423" extrusionOk="0">
                  <a:moveTo>
                    <a:pt x="202906" y="496424"/>
                  </a:moveTo>
                  <a:cubicBezTo>
                    <a:pt x="202906" y="496424"/>
                    <a:pt x="51068" y="439131"/>
                    <a:pt x="11689" y="288133"/>
                  </a:cubicBezTo>
                  <a:cubicBezTo>
                    <a:pt x="-27678" y="137135"/>
                    <a:pt x="44975" y="70242"/>
                    <a:pt x="45463" y="0"/>
                  </a:cubicBezTo>
                  <a:cubicBezTo>
                    <a:pt x="45463" y="0"/>
                    <a:pt x="345437" y="165142"/>
                    <a:pt x="202906" y="49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8"/>
            <p:cNvSpPr/>
            <p:nvPr/>
          </p:nvSpPr>
          <p:spPr>
            <a:xfrm>
              <a:off x="7393236" y="1205731"/>
              <a:ext cx="234816" cy="500894"/>
            </a:xfrm>
            <a:custGeom>
              <a:avLst/>
              <a:gdLst/>
              <a:ahLst/>
              <a:cxnLst/>
              <a:rect l="l" t="t" r="r" b="b"/>
              <a:pathLst>
                <a:path w="234816" h="500894" extrusionOk="0">
                  <a:moveTo>
                    <a:pt x="195693" y="500895"/>
                  </a:moveTo>
                  <a:cubicBezTo>
                    <a:pt x="195693" y="500895"/>
                    <a:pt x="51055" y="439131"/>
                    <a:pt x="11688" y="288133"/>
                  </a:cubicBezTo>
                  <a:cubicBezTo>
                    <a:pt x="-27678" y="137135"/>
                    <a:pt x="44976" y="70242"/>
                    <a:pt x="45463" y="0"/>
                  </a:cubicBezTo>
                  <a:cubicBezTo>
                    <a:pt x="45463" y="0"/>
                    <a:pt x="338223" y="169612"/>
                    <a:pt x="195693" y="5008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5"/>
        <p:cNvGrpSpPr/>
        <p:nvPr/>
      </p:nvGrpSpPr>
      <p:grpSpPr>
        <a:xfrm>
          <a:off x="0" y="0"/>
          <a:ext cx="0" cy="0"/>
          <a:chOff x="0" y="0"/>
          <a:chExt cx="0" cy="0"/>
        </a:xfrm>
      </p:grpSpPr>
      <p:sp>
        <p:nvSpPr>
          <p:cNvPr id="116" name="Google Shape;116;p9"/>
          <p:cNvSpPr/>
          <p:nvPr/>
        </p:nvSpPr>
        <p:spPr>
          <a:xfrm>
            <a:off x="315300" y="307500"/>
            <a:ext cx="8513400" cy="4528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17" name="Google Shape;117;p9"/>
          <p:cNvSpPr txBox="1">
            <a:spLocks noGrp="1"/>
          </p:cNvSpPr>
          <p:nvPr>
            <p:ph type="title"/>
          </p:nvPr>
        </p:nvSpPr>
        <p:spPr>
          <a:xfrm>
            <a:off x="2241425" y="1606300"/>
            <a:ext cx="46611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8" name="Google Shape;118;p9"/>
          <p:cNvSpPr txBox="1">
            <a:spLocks noGrp="1"/>
          </p:cNvSpPr>
          <p:nvPr>
            <p:ph type="subTitle" idx="1"/>
          </p:nvPr>
        </p:nvSpPr>
        <p:spPr>
          <a:xfrm>
            <a:off x="2241475" y="2481800"/>
            <a:ext cx="46611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19" name="Google Shape;119;p9"/>
          <p:cNvGrpSpPr/>
          <p:nvPr/>
        </p:nvGrpSpPr>
        <p:grpSpPr>
          <a:xfrm rot="-7200044" flipH="1">
            <a:off x="7904195" y="3070990"/>
            <a:ext cx="1597719" cy="1708640"/>
            <a:chOff x="6401951" y="891065"/>
            <a:chExt cx="1597754" cy="1708678"/>
          </a:xfrm>
        </p:grpSpPr>
        <p:sp>
          <p:nvSpPr>
            <p:cNvPr id="120" name="Google Shape;120;p9"/>
            <p:cNvSpPr/>
            <p:nvPr/>
          </p:nvSpPr>
          <p:spPr>
            <a:xfrm>
              <a:off x="6821633" y="1082569"/>
              <a:ext cx="1178072" cy="1196326"/>
            </a:xfrm>
            <a:custGeom>
              <a:avLst/>
              <a:gdLst/>
              <a:ahLst/>
              <a:cxnLst/>
              <a:rect l="l" t="t" r="r" b="b"/>
              <a:pathLst>
                <a:path w="1178072" h="1196326" extrusionOk="0">
                  <a:moveTo>
                    <a:pt x="0" y="0"/>
                  </a:moveTo>
                  <a:cubicBezTo>
                    <a:pt x="0" y="0"/>
                    <a:pt x="222227" y="292628"/>
                    <a:pt x="484161" y="506035"/>
                  </a:cubicBezTo>
                  <a:cubicBezTo>
                    <a:pt x="746109" y="719443"/>
                    <a:pt x="1007348" y="953767"/>
                    <a:pt x="1178073" y="1196326"/>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9"/>
            <p:cNvSpPr/>
            <p:nvPr/>
          </p:nvSpPr>
          <p:spPr>
            <a:xfrm>
              <a:off x="6827811" y="1522613"/>
              <a:ext cx="605125" cy="171537"/>
            </a:xfrm>
            <a:custGeom>
              <a:avLst/>
              <a:gdLst/>
              <a:ahLst/>
              <a:cxnLst/>
              <a:rect l="l" t="t" r="r" b="b"/>
              <a:pathLst>
                <a:path w="605125" h="171537" extrusionOk="0">
                  <a:moveTo>
                    <a:pt x="0" y="0"/>
                  </a:moveTo>
                  <a:cubicBezTo>
                    <a:pt x="0" y="0"/>
                    <a:pt x="247228" y="133541"/>
                    <a:pt x="605125" y="171537"/>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9"/>
            <p:cNvSpPr/>
            <p:nvPr/>
          </p:nvSpPr>
          <p:spPr>
            <a:xfrm>
              <a:off x="7115978" y="1050554"/>
              <a:ext cx="219680" cy="562487"/>
            </a:xfrm>
            <a:custGeom>
              <a:avLst/>
              <a:gdLst/>
              <a:ahLst/>
              <a:cxnLst/>
              <a:rect l="l" t="t" r="r" b="b"/>
              <a:pathLst>
                <a:path w="219680" h="562487" extrusionOk="0">
                  <a:moveTo>
                    <a:pt x="219680" y="562488"/>
                  </a:moveTo>
                  <a:cubicBezTo>
                    <a:pt x="219680" y="562488"/>
                    <a:pt x="34371" y="320160"/>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9"/>
            <p:cNvSpPr/>
            <p:nvPr/>
          </p:nvSpPr>
          <p:spPr>
            <a:xfrm>
              <a:off x="7488191" y="1386855"/>
              <a:ext cx="222433" cy="559076"/>
            </a:xfrm>
            <a:custGeom>
              <a:avLst/>
              <a:gdLst/>
              <a:ahLst/>
              <a:cxnLst/>
              <a:rect l="l" t="t" r="r" b="b"/>
              <a:pathLst>
                <a:path w="222433" h="559076" extrusionOk="0">
                  <a:moveTo>
                    <a:pt x="222434" y="559077"/>
                  </a:moveTo>
                  <a:cubicBezTo>
                    <a:pt x="222434" y="559077"/>
                    <a:pt x="48688" y="277096"/>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9"/>
            <p:cNvSpPr/>
            <p:nvPr/>
          </p:nvSpPr>
          <p:spPr>
            <a:xfrm>
              <a:off x="7236503" y="1965699"/>
              <a:ext cx="549237" cy="56505"/>
            </a:xfrm>
            <a:custGeom>
              <a:avLst/>
              <a:gdLst/>
              <a:ahLst/>
              <a:cxnLst/>
              <a:rect l="l" t="t" r="r" b="b"/>
              <a:pathLst>
                <a:path w="549237" h="56505" extrusionOk="0">
                  <a:moveTo>
                    <a:pt x="0" y="7253"/>
                  </a:moveTo>
                  <a:cubicBezTo>
                    <a:pt x="0" y="7253"/>
                    <a:pt x="332700" y="-27881"/>
                    <a:pt x="549237" y="56505"/>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9"/>
            <p:cNvSpPr/>
            <p:nvPr/>
          </p:nvSpPr>
          <p:spPr>
            <a:xfrm>
              <a:off x="6630866" y="891065"/>
              <a:ext cx="381363" cy="417495"/>
            </a:xfrm>
            <a:custGeom>
              <a:avLst/>
              <a:gdLst/>
              <a:ahLst/>
              <a:cxnLst/>
              <a:rect l="l" t="t" r="r" b="b"/>
              <a:pathLst>
                <a:path w="381363" h="417495" extrusionOk="0">
                  <a:moveTo>
                    <a:pt x="381364" y="415242"/>
                  </a:moveTo>
                  <a:cubicBezTo>
                    <a:pt x="381364" y="415242"/>
                    <a:pt x="209141" y="442469"/>
                    <a:pt x="99276" y="307673"/>
                  </a:cubicBezTo>
                  <a:cubicBezTo>
                    <a:pt x="-10588" y="172877"/>
                    <a:pt x="32068" y="71424"/>
                    <a:pt x="0" y="0"/>
                  </a:cubicBezTo>
                  <a:cubicBezTo>
                    <a:pt x="12" y="0"/>
                    <a:pt x="372323" y="13473"/>
                    <a:pt x="381364" y="41524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9"/>
            <p:cNvSpPr/>
            <p:nvPr/>
          </p:nvSpPr>
          <p:spPr>
            <a:xfrm>
              <a:off x="6640029" y="1420522"/>
              <a:ext cx="492921" cy="248447"/>
            </a:xfrm>
            <a:custGeom>
              <a:avLst/>
              <a:gdLst/>
              <a:ahLst/>
              <a:cxnLst/>
              <a:rect l="l" t="t" r="r" b="b"/>
              <a:pathLst>
                <a:path w="492921" h="248447" extrusionOk="0">
                  <a:moveTo>
                    <a:pt x="492922" y="216726"/>
                  </a:moveTo>
                  <a:cubicBezTo>
                    <a:pt x="492922" y="216726"/>
                    <a:pt x="441493" y="61501"/>
                    <a:pt x="291250" y="15598"/>
                  </a:cubicBezTo>
                  <a:cubicBezTo>
                    <a:pt x="141007" y="-30304"/>
                    <a:pt x="70681" y="39963"/>
                    <a:pt x="0" y="37502"/>
                  </a:cubicBezTo>
                  <a:cubicBezTo>
                    <a:pt x="0" y="37502"/>
                    <a:pt x="153727" y="346198"/>
                    <a:pt x="492922" y="21672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9"/>
            <p:cNvSpPr/>
            <p:nvPr/>
          </p:nvSpPr>
          <p:spPr>
            <a:xfrm>
              <a:off x="7022184" y="1861258"/>
              <a:ext cx="537637" cy="231478"/>
            </a:xfrm>
            <a:custGeom>
              <a:avLst/>
              <a:gdLst/>
              <a:ahLst/>
              <a:cxnLst/>
              <a:rect l="l" t="t" r="r" b="b"/>
              <a:pathLst>
                <a:path w="537637" h="231478" extrusionOk="0">
                  <a:moveTo>
                    <a:pt x="537638" y="111876"/>
                  </a:moveTo>
                  <a:cubicBezTo>
                    <a:pt x="537638" y="111876"/>
                    <a:pt x="414785" y="-15817"/>
                    <a:pt x="258657" y="1640"/>
                  </a:cubicBezTo>
                  <a:cubicBezTo>
                    <a:pt x="102529" y="19097"/>
                    <a:pt x="65856" y="111499"/>
                    <a:pt x="0" y="137276"/>
                  </a:cubicBezTo>
                  <a:cubicBezTo>
                    <a:pt x="0" y="137276"/>
                    <a:pt x="277640" y="365265"/>
                    <a:pt x="537638" y="11187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9"/>
            <p:cNvSpPr/>
            <p:nvPr/>
          </p:nvSpPr>
          <p:spPr>
            <a:xfrm>
              <a:off x="7023179" y="929634"/>
              <a:ext cx="241321" cy="496423"/>
            </a:xfrm>
            <a:custGeom>
              <a:avLst/>
              <a:gdLst/>
              <a:ahLst/>
              <a:cxnLst/>
              <a:rect l="l" t="t" r="r" b="b"/>
              <a:pathLst>
                <a:path w="241321" h="496423" extrusionOk="0">
                  <a:moveTo>
                    <a:pt x="202906" y="496424"/>
                  </a:moveTo>
                  <a:cubicBezTo>
                    <a:pt x="202906" y="496424"/>
                    <a:pt x="51068" y="439131"/>
                    <a:pt x="11689" y="288133"/>
                  </a:cubicBezTo>
                  <a:cubicBezTo>
                    <a:pt x="-27678" y="137135"/>
                    <a:pt x="44975" y="70242"/>
                    <a:pt x="45463" y="0"/>
                  </a:cubicBezTo>
                  <a:cubicBezTo>
                    <a:pt x="45463" y="0"/>
                    <a:pt x="345437" y="165142"/>
                    <a:pt x="202906" y="49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9"/>
            <p:cNvSpPr/>
            <p:nvPr/>
          </p:nvSpPr>
          <p:spPr>
            <a:xfrm>
              <a:off x="7393236" y="1205731"/>
              <a:ext cx="234816" cy="500894"/>
            </a:xfrm>
            <a:custGeom>
              <a:avLst/>
              <a:gdLst/>
              <a:ahLst/>
              <a:cxnLst/>
              <a:rect l="l" t="t" r="r" b="b"/>
              <a:pathLst>
                <a:path w="234816" h="500894" extrusionOk="0">
                  <a:moveTo>
                    <a:pt x="195693" y="500895"/>
                  </a:moveTo>
                  <a:cubicBezTo>
                    <a:pt x="195693" y="500895"/>
                    <a:pt x="51055" y="439131"/>
                    <a:pt x="11688" y="288133"/>
                  </a:cubicBezTo>
                  <a:cubicBezTo>
                    <a:pt x="-27678" y="137135"/>
                    <a:pt x="44976" y="70242"/>
                    <a:pt x="45463" y="0"/>
                  </a:cubicBezTo>
                  <a:cubicBezTo>
                    <a:pt x="45463" y="0"/>
                    <a:pt x="338223" y="169612"/>
                    <a:pt x="195693" y="5008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9"/>
            <p:cNvSpPr/>
            <p:nvPr/>
          </p:nvSpPr>
          <p:spPr>
            <a:xfrm>
              <a:off x="6611932" y="2054158"/>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9"/>
            <p:cNvSpPr/>
            <p:nvPr/>
          </p:nvSpPr>
          <p:spPr>
            <a:xfrm>
              <a:off x="6798751" y="2219032"/>
              <a:ext cx="485209" cy="133650"/>
            </a:xfrm>
            <a:custGeom>
              <a:avLst/>
              <a:gdLst/>
              <a:ahLst/>
              <a:cxnLst/>
              <a:rect l="l" t="t" r="r" b="b"/>
              <a:pathLst>
                <a:path w="485209" h="133650" extrusionOk="0">
                  <a:moveTo>
                    <a:pt x="0" y="133651"/>
                  </a:moveTo>
                  <a:cubicBezTo>
                    <a:pt x="0" y="133651"/>
                    <a:pt x="224566" y="122467"/>
                    <a:pt x="48520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9"/>
            <p:cNvSpPr/>
            <p:nvPr/>
          </p:nvSpPr>
          <p:spPr>
            <a:xfrm>
              <a:off x="6800043" y="1910153"/>
              <a:ext cx="383702" cy="293724"/>
            </a:xfrm>
            <a:custGeom>
              <a:avLst/>
              <a:gdLst/>
              <a:ahLst/>
              <a:cxnLst/>
              <a:rect l="l" t="t" r="r" b="b"/>
              <a:pathLst>
                <a:path w="383702" h="293724" extrusionOk="0">
                  <a:moveTo>
                    <a:pt x="383703" y="293724"/>
                  </a:moveTo>
                  <a:cubicBezTo>
                    <a:pt x="383703" y="293724"/>
                    <a:pt x="156359" y="204795"/>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9"/>
            <p:cNvSpPr/>
            <p:nvPr/>
          </p:nvSpPr>
          <p:spPr>
            <a:xfrm>
              <a:off x="7194249" y="1985853"/>
              <a:ext cx="384178" cy="290252"/>
            </a:xfrm>
            <a:custGeom>
              <a:avLst/>
              <a:gdLst/>
              <a:ahLst/>
              <a:cxnLst/>
              <a:rect l="l" t="t" r="r" b="b"/>
              <a:pathLst>
                <a:path w="384178" h="290252" extrusionOk="0">
                  <a:moveTo>
                    <a:pt x="384178" y="290253"/>
                  </a:moveTo>
                  <a:cubicBezTo>
                    <a:pt x="384178" y="290253"/>
                    <a:pt x="148293" y="169393"/>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9"/>
            <p:cNvSpPr/>
            <p:nvPr/>
          </p:nvSpPr>
          <p:spPr>
            <a:xfrm>
              <a:off x="7265233" y="2297132"/>
              <a:ext cx="396228" cy="194135"/>
            </a:xfrm>
            <a:custGeom>
              <a:avLst/>
              <a:gdLst/>
              <a:ahLst/>
              <a:cxnLst/>
              <a:rect l="l" t="t" r="r" b="b"/>
              <a:pathLst>
                <a:path w="396228" h="194135" extrusionOk="0">
                  <a:moveTo>
                    <a:pt x="0" y="194135"/>
                  </a:moveTo>
                  <a:cubicBezTo>
                    <a:pt x="0" y="194135"/>
                    <a:pt x="213064" y="32088"/>
                    <a:pt x="39622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9"/>
            <p:cNvSpPr/>
            <p:nvPr/>
          </p:nvSpPr>
          <p:spPr>
            <a:xfrm>
              <a:off x="6401951" y="1963415"/>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9"/>
            <p:cNvSpPr/>
            <p:nvPr/>
          </p:nvSpPr>
          <p:spPr>
            <a:xfrm>
              <a:off x="6643477" y="2243805"/>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9"/>
            <p:cNvSpPr/>
            <p:nvPr/>
          </p:nvSpPr>
          <p:spPr>
            <a:xfrm>
              <a:off x="7129222" y="2348644"/>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9"/>
            <p:cNvSpPr/>
            <p:nvPr/>
          </p:nvSpPr>
          <p:spPr>
            <a:xfrm>
              <a:off x="6717471" y="1846989"/>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9"/>
            <p:cNvSpPr/>
            <p:nvPr/>
          </p:nvSpPr>
          <p:spPr>
            <a:xfrm>
              <a:off x="7085213" y="1882456"/>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0" name="Google Shape;140;p9"/>
          <p:cNvGrpSpPr/>
          <p:nvPr/>
        </p:nvGrpSpPr>
        <p:grpSpPr>
          <a:xfrm rot="7200044">
            <a:off x="-684952" y="442593"/>
            <a:ext cx="1368809" cy="1387799"/>
            <a:chOff x="6630866" y="891065"/>
            <a:chExt cx="1368839" cy="1387830"/>
          </a:xfrm>
        </p:grpSpPr>
        <p:sp>
          <p:nvSpPr>
            <p:cNvPr id="141" name="Google Shape;141;p9"/>
            <p:cNvSpPr/>
            <p:nvPr/>
          </p:nvSpPr>
          <p:spPr>
            <a:xfrm>
              <a:off x="6821633" y="1082569"/>
              <a:ext cx="1178072" cy="1196326"/>
            </a:xfrm>
            <a:custGeom>
              <a:avLst/>
              <a:gdLst/>
              <a:ahLst/>
              <a:cxnLst/>
              <a:rect l="l" t="t" r="r" b="b"/>
              <a:pathLst>
                <a:path w="1178072" h="1196326" extrusionOk="0">
                  <a:moveTo>
                    <a:pt x="0" y="0"/>
                  </a:moveTo>
                  <a:cubicBezTo>
                    <a:pt x="0" y="0"/>
                    <a:pt x="222227" y="292628"/>
                    <a:pt x="484161" y="506035"/>
                  </a:cubicBezTo>
                  <a:cubicBezTo>
                    <a:pt x="746109" y="719443"/>
                    <a:pt x="1007348" y="953767"/>
                    <a:pt x="1178073" y="1196326"/>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9"/>
            <p:cNvSpPr/>
            <p:nvPr/>
          </p:nvSpPr>
          <p:spPr>
            <a:xfrm>
              <a:off x="6827811" y="1522613"/>
              <a:ext cx="605125" cy="171537"/>
            </a:xfrm>
            <a:custGeom>
              <a:avLst/>
              <a:gdLst/>
              <a:ahLst/>
              <a:cxnLst/>
              <a:rect l="l" t="t" r="r" b="b"/>
              <a:pathLst>
                <a:path w="605125" h="171537" extrusionOk="0">
                  <a:moveTo>
                    <a:pt x="0" y="0"/>
                  </a:moveTo>
                  <a:cubicBezTo>
                    <a:pt x="0" y="0"/>
                    <a:pt x="247228" y="133541"/>
                    <a:pt x="605125" y="171537"/>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9"/>
            <p:cNvSpPr/>
            <p:nvPr/>
          </p:nvSpPr>
          <p:spPr>
            <a:xfrm>
              <a:off x="7115978" y="1050554"/>
              <a:ext cx="219680" cy="562487"/>
            </a:xfrm>
            <a:custGeom>
              <a:avLst/>
              <a:gdLst/>
              <a:ahLst/>
              <a:cxnLst/>
              <a:rect l="l" t="t" r="r" b="b"/>
              <a:pathLst>
                <a:path w="219680" h="562487" extrusionOk="0">
                  <a:moveTo>
                    <a:pt x="219680" y="562488"/>
                  </a:moveTo>
                  <a:cubicBezTo>
                    <a:pt x="219680" y="562488"/>
                    <a:pt x="34371" y="320160"/>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9"/>
            <p:cNvSpPr/>
            <p:nvPr/>
          </p:nvSpPr>
          <p:spPr>
            <a:xfrm>
              <a:off x="7488191" y="1386855"/>
              <a:ext cx="222433" cy="559076"/>
            </a:xfrm>
            <a:custGeom>
              <a:avLst/>
              <a:gdLst/>
              <a:ahLst/>
              <a:cxnLst/>
              <a:rect l="l" t="t" r="r" b="b"/>
              <a:pathLst>
                <a:path w="222433" h="559076" extrusionOk="0">
                  <a:moveTo>
                    <a:pt x="222434" y="559077"/>
                  </a:moveTo>
                  <a:cubicBezTo>
                    <a:pt x="222434" y="559077"/>
                    <a:pt x="48688" y="277096"/>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9"/>
            <p:cNvSpPr/>
            <p:nvPr/>
          </p:nvSpPr>
          <p:spPr>
            <a:xfrm>
              <a:off x="7236503" y="1965699"/>
              <a:ext cx="549237" cy="56505"/>
            </a:xfrm>
            <a:custGeom>
              <a:avLst/>
              <a:gdLst/>
              <a:ahLst/>
              <a:cxnLst/>
              <a:rect l="l" t="t" r="r" b="b"/>
              <a:pathLst>
                <a:path w="549237" h="56505" extrusionOk="0">
                  <a:moveTo>
                    <a:pt x="0" y="7253"/>
                  </a:moveTo>
                  <a:cubicBezTo>
                    <a:pt x="0" y="7253"/>
                    <a:pt x="332700" y="-27881"/>
                    <a:pt x="549237" y="56505"/>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9"/>
            <p:cNvSpPr/>
            <p:nvPr/>
          </p:nvSpPr>
          <p:spPr>
            <a:xfrm>
              <a:off x="6630866" y="891065"/>
              <a:ext cx="381363" cy="417495"/>
            </a:xfrm>
            <a:custGeom>
              <a:avLst/>
              <a:gdLst/>
              <a:ahLst/>
              <a:cxnLst/>
              <a:rect l="l" t="t" r="r" b="b"/>
              <a:pathLst>
                <a:path w="381363" h="417495" extrusionOk="0">
                  <a:moveTo>
                    <a:pt x="381364" y="415242"/>
                  </a:moveTo>
                  <a:cubicBezTo>
                    <a:pt x="381364" y="415242"/>
                    <a:pt x="209141" y="442469"/>
                    <a:pt x="99276" y="307673"/>
                  </a:cubicBezTo>
                  <a:cubicBezTo>
                    <a:pt x="-10588" y="172877"/>
                    <a:pt x="32068" y="71424"/>
                    <a:pt x="0" y="0"/>
                  </a:cubicBezTo>
                  <a:cubicBezTo>
                    <a:pt x="12" y="0"/>
                    <a:pt x="372323" y="13473"/>
                    <a:pt x="381364" y="41524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9"/>
            <p:cNvSpPr/>
            <p:nvPr/>
          </p:nvSpPr>
          <p:spPr>
            <a:xfrm>
              <a:off x="6640029" y="1420522"/>
              <a:ext cx="492921" cy="248447"/>
            </a:xfrm>
            <a:custGeom>
              <a:avLst/>
              <a:gdLst/>
              <a:ahLst/>
              <a:cxnLst/>
              <a:rect l="l" t="t" r="r" b="b"/>
              <a:pathLst>
                <a:path w="492921" h="248447" extrusionOk="0">
                  <a:moveTo>
                    <a:pt x="492922" y="216726"/>
                  </a:moveTo>
                  <a:cubicBezTo>
                    <a:pt x="492922" y="216726"/>
                    <a:pt x="441493" y="61501"/>
                    <a:pt x="291250" y="15598"/>
                  </a:cubicBezTo>
                  <a:cubicBezTo>
                    <a:pt x="141007" y="-30304"/>
                    <a:pt x="70681" y="39963"/>
                    <a:pt x="0" y="37502"/>
                  </a:cubicBezTo>
                  <a:cubicBezTo>
                    <a:pt x="0" y="37502"/>
                    <a:pt x="153727" y="346198"/>
                    <a:pt x="492922" y="21672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9"/>
            <p:cNvSpPr/>
            <p:nvPr/>
          </p:nvSpPr>
          <p:spPr>
            <a:xfrm>
              <a:off x="7022184" y="1861258"/>
              <a:ext cx="537637" cy="231478"/>
            </a:xfrm>
            <a:custGeom>
              <a:avLst/>
              <a:gdLst/>
              <a:ahLst/>
              <a:cxnLst/>
              <a:rect l="l" t="t" r="r" b="b"/>
              <a:pathLst>
                <a:path w="537637" h="231478" extrusionOk="0">
                  <a:moveTo>
                    <a:pt x="537638" y="111876"/>
                  </a:moveTo>
                  <a:cubicBezTo>
                    <a:pt x="537638" y="111876"/>
                    <a:pt x="414785" y="-15817"/>
                    <a:pt x="258657" y="1640"/>
                  </a:cubicBezTo>
                  <a:cubicBezTo>
                    <a:pt x="102529" y="19097"/>
                    <a:pt x="65856" y="111499"/>
                    <a:pt x="0" y="137276"/>
                  </a:cubicBezTo>
                  <a:cubicBezTo>
                    <a:pt x="0" y="137276"/>
                    <a:pt x="277640" y="365265"/>
                    <a:pt x="537638" y="11187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9"/>
            <p:cNvSpPr/>
            <p:nvPr/>
          </p:nvSpPr>
          <p:spPr>
            <a:xfrm>
              <a:off x="7023179" y="929634"/>
              <a:ext cx="241321" cy="496423"/>
            </a:xfrm>
            <a:custGeom>
              <a:avLst/>
              <a:gdLst/>
              <a:ahLst/>
              <a:cxnLst/>
              <a:rect l="l" t="t" r="r" b="b"/>
              <a:pathLst>
                <a:path w="241321" h="496423" extrusionOk="0">
                  <a:moveTo>
                    <a:pt x="202906" y="496424"/>
                  </a:moveTo>
                  <a:cubicBezTo>
                    <a:pt x="202906" y="496424"/>
                    <a:pt x="51068" y="439131"/>
                    <a:pt x="11689" y="288133"/>
                  </a:cubicBezTo>
                  <a:cubicBezTo>
                    <a:pt x="-27678" y="137135"/>
                    <a:pt x="44975" y="70242"/>
                    <a:pt x="45463" y="0"/>
                  </a:cubicBezTo>
                  <a:cubicBezTo>
                    <a:pt x="45463" y="0"/>
                    <a:pt x="345437" y="165142"/>
                    <a:pt x="202906" y="49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9"/>
            <p:cNvSpPr/>
            <p:nvPr/>
          </p:nvSpPr>
          <p:spPr>
            <a:xfrm>
              <a:off x="7393236" y="1205731"/>
              <a:ext cx="234816" cy="500894"/>
            </a:xfrm>
            <a:custGeom>
              <a:avLst/>
              <a:gdLst/>
              <a:ahLst/>
              <a:cxnLst/>
              <a:rect l="l" t="t" r="r" b="b"/>
              <a:pathLst>
                <a:path w="234816" h="500894" extrusionOk="0">
                  <a:moveTo>
                    <a:pt x="195693" y="500895"/>
                  </a:moveTo>
                  <a:cubicBezTo>
                    <a:pt x="195693" y="500895"/>
                    <a:pt x="51055" y="439131"/>
                    <a:pt x="11688" y="288133"/>
                  </a:cubicBezTo>
                  <a:cubicBezTo>
                    <a:pt x="-27678" y="137135"/>
                    <a:pt x="44976" y="70242"/>
                    <a:pt x="45463" y="0"/>
                  </a:cubicBezTo>
                  <a:cubicBezTo>
                    <a:pt x="45463" y="0"/>
                    <a:pt x="338223" y="169612"/>
                    <a:pt x="195693" y="5008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1" name="Google Shape;151;p9"/>
          <p:cNvGrpSpPr/>
          <p:nvPr/>
        </p:nvGrpSpPr>
        <p:grpSpPr>
          <a:xfrm flipH="1">
            <a:off x="3889043" y="4412838"/>
            <a:ext cx="432518" cy="391301"/>
            <a:chOff x="6751173" y="2759556"/>
            <a:chExt cx="910182" cy="823444"/>
          </a:xfrm>
        </p:grpSpPr>
        <p:sp>
          <p:nvSpPr>
            <p:cNvPr id="152" name="Google Shape;152;p9"/>
            <p:cNvSpPr/>
            <p:nvPr/>
          </p:nvSpPr>
          <p:spPr>
            <a:xfrm>
              <a:off x="6751173" y="2759556"/>
              <a:ext cx="910182" cy="823444"/>
            </a:xfrm>
            <a:custGeom>
              <a:avLst/>
              <a:gdLst/>
              <a:ahLst/>
              <a:cxnLst/>
              <a:rect l="l" t="t" r="r" b="b"/>
              <a:pathLst>
                <a:path w="138168" h="125001" extrusionOk="0">
                  <a:moveTo>
                    <a:pt x="0" y="0"/>
                  </a:moveTo>
                  <a:cubicBezTo>
                    <a:pt x="0" y="0"/>
                    <a:pt x="64674" y="13656"/>
                    <a:pt x="92965" y="43856"/>
                  </a:cubicBezTo>
                  <a:cubicBezTo>
                    <a:pt x="121257" y="74056"/>
                    <a:pt x="138168" y="125001"/>
                    <a:pt x="138168" y="125001"/>
                  </a:cubicBezTo>
                  <a:cubicBezTo>
                    <a:pt x="138168" y="125001"/>
                    <a:pt x="75091" y="119580"/>
                    <a:pt x="38209" y="80305"/>
                  </a:cubicBezTo>
                  <a:cubicBezTo>
                    <a:pt x="1316" y="41017"/>
                    <a:pt x="0" y="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9"/>
            <p:cNvSpPr/>
            <p:nvPr/>
          </p:nvSpPr>
          <p:spPr>
            <a:xfrm>
              <a:off x="6751173" y="2759556"/>
              <a:ext cx="910182" cy="823358"/>
            </a:xfrm>
            <a:custGeom>
              <a:avLst/>
              <a:gdLst/>
              <a:ahLst/>
              <a:cxnLst/>
              <a:rect l="l" t="t" r="r" b="b"/>
              <a:pathLst>
                <a:path w="138168" h="124988" extrusionOk="0">
                  <a:moveTo>
                    <a:pt x="138168" y="124989"/>
                  </a:moveTo>
                  <a:cubicBezTo>
                    <a:pt x="89480" y="86420"/>
                    <a:pt x="42327" y="45537"/>
                    <a:pt x="0" y="0"/>
                  </a:cubicBezTo>
                  <a:cubicBezTo>
                    <a:pt x="5398" y="5591"/>
                    <a:pt x="10710" y="11256"/>
                    <a:pt x="16266" y="16702"/>
                  </a:cubicBezTo>
                  <a:cubicBezTo>
                    <a:pt x="54695" y="55161"/>
                    <a:pt x="95950" y="90757"/>
                    <a:pt x="138168" y="124989"/>
                  </a:cubicBezTo>
                  <a:lnTo>
                    <a:pt x="138168" y="12498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4" name="Google Shape;154;p9"/>
          <p:cNvGrpSpPr/>
          <p:nvPr/>
        </p:nvGrpSpPr>
        <p:grpSpPr>
          <a:xfrm>
            <a:off x="938930" y="3384563"/>
            <a:ext cx="432518" cy="391301"/>
            <a:chOff x="6751173" y="2759556"/>
            <a:chExt cx="910182" cy="823444"/>
          </a:xfrm>
        </p:grpSpPr>
        <p:sp>
          <p:nvSpPr>
            <p:cNvPr id="155" name="Google Shape;155;p9"/>
            <p:cNvSpPr/>
            <p:nvPr/>
          </p:nvSpPr>
          <p:spPr>
            <a:xfrm>
              <a:off x="6751173" y="2759556"/>
              <a:ext cx="910182" cy="823444"/>
            </a:xfrm>
            <a:custGeom>
              <a:avLst/>
              <a:gdLst/>
              <a:ahLst/>
              <a:cxnLst/>
              <a:rect l="l" t="t" r="r" b="b"/>
              <a:pathLst>
                <a:path w="138168" h="125001" extrusionOk="0">
                  <a:moveTo>
                    <a:pt x="0" y="0"/>
                  </a:moveTo>
                  <a:cubicBezTo>
                    <a:pt x="0" y="0"/>
                    <a:pt x="64674" y="13656"/>
                    <a:pt x="92965" y="43856"/>
                  </a:cubicBezTo>
                  <a:cubicBezTo>
                    <a:pt x="121257" y="74056"/>
                    <a:pt x="138168" y="125001"/>
                    <a:pt x="138168" y="125001"/>
                  </a:cubicBezTo>
                  <a:cubicBezTo>
                    <a:pt x="138168" y="125001"/>
                    <a:pt x="75091" y="119580"/>
                    <a:pt x="38209" y="80305"/>
                  </a:cubicBezTo>
                  <a:cubicBezTo>
                    <a:pt x="1316" y="41017"/>
                    <a:pt x="0" y="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9"/>
            <p:cNvSpPr/>
            <p:nvPr/>
          </p:nvSpPr>
          <p:spPr>
            <a:xfrm>
              <a:off x="6751173" y="2759556"/>
              <a:ext cx="910182" cy="823358"/>
            </a:xfrm>
            <a:custGeom>
              <a:avLst/>
              <a:gdLst/>
              <a:ahLst/>
              <a:cxnLst/>
              <a:rect l="l" t="t" r="r" b="b"/>
              <a:pathLst>
                <a:path w="138168" h="124988" extrusionOk="0">
                  <a:moveTo>
                    <a:pt x="138168" y="124989"/>
                  </a:moveTo>
                  <a:cubicBezTo>
                    <a:pt x="89480" y="86420"/>
                    <a:pt x="42327" y="45537"/>
                    <a:pt x="0" y="0"/>
                  </a:cubicBezTo>
                  <a:cubicBezTo>
                    <a:pt x="5398" y="5591"/>
                    <a:pt x="10710" y="11256"/>
                    <a:pt x="16266" y="16702"/>
                  </a:cubicBezTo>
                  <a:cubicBezTo>
                    <a:pt x="54695" y="55161"/>
                    <a:pt x="95950" y="90757"/>
                    <a:pt x="138168" y="124989"/>
                  </a:cubicBezTo>
                  <a:lnTo>
                    <a:pt x="138168" y="12498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7"/>
        <p:cNvGrpSpPr/>
        <p:nvPr/>
      </p:nvGrpSpPr>
      <p:grpSpPr>
        <a:xfrm>
          <a:off x="0" y="0"/>
          <a:ext cx="0" cy="0"/>
          <a:chOff x="0" y="0"/>
          <a:chExt cx="0" cy="0"/>
        </a:xfrm>
      </p:grpSpPr>
      <p:sp>
        <p:nvSpPr>
          <p:cNvPr id="158" name="Google Shape;158;p10"/>
          <p:cNvSpPr/>
          <p:nvPr/>
        </p:nvSpPr>
        <p:spPr>
          <a:xfrm>
            <a:off x="315300" y="307500"/>
            <a:ext cx="8513400" cy="4528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59" name="Google Shape;159;p10"/>
          <p:cNvSpPr txBox="1">
            <a:spLocks noGrp="1"/>
          </p:cNvSpPr>
          <p:nvPr>
            <p:ph type="title"/>
          </p:nvPr>
        </p:nvSpPr>
        <p:spPr>
          <a:xfrm>
            <a:off x="1779300" y="4038275"/>
            <a:ext cx="5585400" cy="4257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grpSp>
        <p:nvGrpSpPr>
          <p:cNvPr id="160" name="Google Shape;160;p10"/>
          <p:cNvGrpSpPr/>
          <p:nvPr/>
        </p:nvGrpSpPr>
        <p:grpSpPr>
          <a:xfrm rot="-3599956">
            <a:off x="7956745" y="189129"/>
            <a:ext cx="1597719" cy="1708640"/>
            <a:chOff x="6401951" y="891065"/>
            <a:chExt cx="1597754" cy="1708678"/>
          </a:xfrm>
        </p:grpSpPr>
        <p:sp>
          <p:nvSpPr>
            <p:cNvPr id="161" name="Google Shape;161;p10"/>
            <p:cNvSpPr/>
            <p:nvPr/>
          </p:nvSpPr>
          <p:spPr>
            <a:xfrm>
              <a:off x="6821633" y="1082569"/>
              <a:ext cx="1178072" cy="1196326"/>
            </a:xfrm>
            <a:custGeom>
              <a:avLst/>
              <a:gdLst/>
              <a:ahLst/>
              <a:cxnLst/>
              <a:rect l="l" t="t" r="r" b="b"/>
              <a:pathLst>
                <a:path w="1178072" h="1196326" extrusionOk="0">
                  <a:moveTo>
                    <a:pt x="0" y="0"/>
                  </a:moveTo>
                  <a:cubicBezTo>
                    <a:pt x="0" y="0"/>
                    <a:pt x="222227" y="292628"/>
                    <a:pt x="484161" y="506035"/>
                  </a:cubicBezTo>
                  <a:cubicBezTo>
                    <a:pt x="746109" y="719443"/>
                    <a:pt x="1007348" y="953767"/>
                    <a:pt x="1178073" y="1196326"/>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10"/>
            <p:cNvSpPr/>
            <p:nvPr/>
          </p:nvSpPr>
          <p:spPr>
            <a:xfrm>
              <a:off x="6827811" y="1522613"/>
              <a:ext cx="605125" cy="171537"/>
            </a:xfrm>
            <a:custGeom>
              <a:avLst/>
              <a:gdLst/>
              <a:ahLst/>
              <a:cxnLst/>
              <a:rect l="l" t="t" r="r" b="b"/>
              <a:pathLst>
                <a:path w="605125" h="171537" extrusionOk="0">
                  <a:moveTo>
                    <a:pt x="0" y="0"/>
                  </a:moveTo>
                  <a:cubicBezTo>
                    <a:pt x="0" y="0"/>
                    <a:pt x="247228" y="133541"/>
                    <a:pt x="605125" y="171537"/>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10"/>
            <p:cNvSpPr/>
            <p:nvPr/>
          </p:nvSpPr>
          <p:spPr>
            <a:xfrm>
              <a:off x="7115978" y="1050554"/>
              <a:ext cx="219680" cy="562487"/>
            </a:xfrm>
            <a:custGeom>
              <a:avLst/>
              <a:gdLst/>
              <a:ahLst/>
              <a:cxnLst/>
              <a:rect l="l" t="t" r="r" b="b"/>
              <a:pathLst>
                <a:path w="219680" h="562487" extrusionOk="0">
                  <a:moveTo>
                    <a:pt x="219680" y="562488"/>
                  </a:moveTo>
                  <a:cubicBezTo>
                    <a:pt x="219680" y="562488"/>
                    <a:pt x="34371" y="320160"/>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10"/>
            <p:cNvSpPr/>
            <p:nvPr/>
          </p:nvSpPr>
          <p:spPr>
            <a:xfrm>
              <a:off x="7488191" y="1386855"/>
              <a:ext cx="222433" cy="559076"/>
            </a:xfrm>
            <a:custGeom>
              <a:avLst/>
              <a:gdLst/>
              <a:ahLst/>
              <a:cxnLst/>
              <a:rect l="l" t="t" r="r" b="b"/>
              <a:pathLst>
                <a:path w="222433" h="559076" extrusionOk="0">
                  <a:moveTo>
                    <a:pt x="222434" y="559077"/>
                  </a:moveTo>
                  <a:cubicBezTo>
                    <a:pt x="222434" y="559077"/>
                    <a:pt x="48688" y="277096"/>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10"/>
            <p:cNvSpPr/>
            <p:nvPr/>
          </p:nvSpPr>
          <p:spPr>
            <a:xfrm>
              <a:off x="7236503" y="1965699"/>
              <a:ext cx="549237" cy="56505"/>
            </a:xfrm>
            <a:custGeom>
              <a:avLst/>
              <a:gdLst/>
              <a:ahLst/>
              <a:cxnLst/>
              <a:rect l="l" t="t" r="r" b="b"/>
              <a:pathLst>
                <a:path w="549237" h="56505" extrusionOk="0">
                  <a:moveTo>
                    <a:pt x="0" y="7253"/>
                  </a:moveTo>
                  <a:cubicBezTo>
                    <a:pt x="0" y="7253"/>
                    <a:pt x="332700" y="-27881"/>
                    <a:pt x="549237" y="56505"/>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10"/>
            <p:cNvSpPr/>
            <p:nvPr/>
          </p:nvSpPr>
          <p:spPr>
            <a:xfrm>
              <a:off x="6630866" y="891065"/>
              <a:ext cx="381363" cy="417495"/>
            </a:xfrm>
            <a:custGeom>
              <a:avLst/>
              <a:gdLst/>
              <a:ahLst/>
              <a:cxnLst/>
              <a:rect l="l" t="t" r="r" b="b"/>
              <a:pathLst>
                <a:path w="381363" h="417495" extrusionOk="0">
                  <a:moveTo>
                    <a:pt x="381364" y="415242"/>
                  </a:moveTo>
                  <a:cubicBezTo>
                    <a:pt x="381364" y="415242"/>
                    <a:pt x="209141" y="442469"/>
                    <a:pt x="99276" y="307673"/>
                  </a:cubicBezTo>
                  <a:cubicBezTo>
                    <a:pt x="-10588" y="172877"/>
                    <a:pt x="32068" y="71424"/>
                    <a:pt x="0" y="0"/>
                  </a:cubicBezTo>
                  <a:cubicBezTo>
                    <a:pt x="12" y="0"/>
                    <a:pt x="372323" y="13473"/>
                    <a:pt x="381364" y="41524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10"/>
            <p:cNvSpPr/>
            <p:nvPr/>
          </p:nvSpPr>
          <p:spPr>
            <a:xfrm>
              <a:off x="6640029" y="1420522"/>
              <a:ext cx="492921" cy="248447"/>
            </a:xfrm>
            <a:custGeom>
              <a:avLst/>
              <a:gdLst/>
              <a:ahLst/>
              <a:cxnLst/>
              <a:rect l="l" t="t" r="r" b="b"/>
              <a:pathLst>
                <a:path w="492921" h="248447" extrusionOk="0">
                  <a:moveTo>
                    <a:pt x="492922" y="216726"/>
                  </a:moveTo>
                  <a:cubicBezTo>
                    <a:pt x="492922" y="216726"/>
                    <a:pt x="441493" y="61501"/>
                    <a:pt x="291250" y="15598"/>
                  </a:cubicBezTo>
                  <a:cubicBezTo>
                    <a:pt x="141007" y="-30304"/>
                    <a:pt x="70681" y="39963"/>
                    <a:pt x="0" y="37502"/>
                  </a:cubicBezTo>
                  <a:cubicBezTo>
                    <a:pt x="0" y="37502"/>
                    <a:pt x="153727" y="346198"/>
                    <a:pt x="492922" y="21672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0"/>
            <p:cNvSpPr/>
            <p:nvPr/>
          </p:nvSpPr>
          <p:spPr>
            <a:xfrm>
              <a:off x="7022184" y="1861258"/>
              <a:ext cx="537637" cy="231478"/>
            </a:xfrm>
            <a:custGeom>
              <a:avLst/>
              <a:gdLst/>
              <a:ahLst/>
              <a:cxnLst/>
              <a:rect l="l" t="t" r="r" b="b"/>
              <a:pathLst>
                <a:path w="537637" h="231478" extrusionOk="0">
                  <a:moveTo>
                    <a:pt x="537638" y="111876"/>
                  </a:moveTo>
                  <a:cubicBezTo>
                    <a:pt x="537638" y="111876"/>
                    <a:pt x="414785" y="-15817"/>
                    <a:pt x="258657" y="1640"/>
                  </a:cubicBezTo>
                  <a:cubicBezTo>
                    <a:pt x="102529" y="19097"/>
                    <a:pt x="65856" y="111499"/>
                    <a:pt x="0" y="137276"/>
                  </a:cubicBezTo>
                  <a:cubicBezTo>
                    <a:pt x="0" y="137276"/>
                    <a:pt x="277640" y="365265"/>
                    <a:pt x="537638" y="11187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10"/>
            <p:cNvSpPr/>
            <p:nvPr/>
          </p:nvSpPr>
          <p:spPr>
            <a:xfrm>
              <a:off x="7023179" y="929634"/>
              <a:ext cx="241321" cy="496423"/>
            </a:xfrm>
            <a:custGeom>
              <a:avLst/>
              <a:gdLst/>
              <a:ahLst/>
              <a:cxnLst/>
              <a:rect l="l" t="t" r="r" b="b"/>
              <a:pathLst>
                <a:path w="241321" h="496423" extrusionOk="0">
                  <a:moveTo>
                    <a:pt x="202906" y="496424"/>
                  </a:moveTo>
                  <a:cubicBezTo>
                    <a:pt x="202906" y="496424"/>
                    <a:pt x="51068" y="439131"/>
                    <a:pt x="11689" y="288133"/>
                  </a:cubicBezTo>
                  <a:cubicBezTo>
                    <a:pt x="-27678" y="137135"/>
                    <a:pt x="44975" y="70242"/>
                    <a:pt x="45463" y="0"/>
                  </a:cubicBezTo>
                  <a:cubicBezTo>
                    <a:pt x="45463" y="0"/>
                    <a:pt x="345437" y="165142"/>
                    <a:pt x="202906" y="49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10"/>
            <p:cNvSpPr/>
            <p:nvPr/>
          </p:nvSpPr>
          <p:spPr>
            <a:xfrm>
              <a:off x="7393236" y="1205731"/>
              <a:ext cx="234816" cy="500894"/>
            </a:xfrm>
            <a:custGeom>
              <a:avLst/>
              <a:gdLst/>
              <a:ahLst/>
              <a:cxnLst/>
              <a:rect l="l" t="t" r="r" b="b"/>
              <a:pathLst>
                <a:path w="234816" h="500894" extrusionOk="0">
                  <a:moveTo>
                    <a:pt x="195693" y="500895"/>
                  </a:moveTo>
                  <a:cubicBezTo>
                    <a:pt x="195693" y="500895"/>
                    <a:pt x="51055" y="439131"/>
                    <a:pt x="11688" y="288133"/>
                  </a:cubicBezTo>
                  <a:cubicBezTo>
                    <a:pt x="-27678" y="137135"/>
                    <a:pt x="44976" y="70242"/>
                    <a:pt x="45463" y="0"/>
                  </a:cubicBezTo>
                  <a:cubicBezTo>
                    <a:pt x="45463" y="0"/>
                    <a:pt x="338223" y="169612"/>
                    <a:pt x="195693" y="5008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0"/>
            <p:cNvSpPr/>
            <p:nvPr/>
          </p:nvSpPr>
          <p:spPr>
            <a:xfrm>
              <a:off x="6611932" y="2054158"/>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0"/>
            <p:cNvSpPr/>
            <p:nvPr/>
          </p:nvSpPr>
          <p:spPr>
            <a:xfrm>
              <a:off x="6798751" y="2219032"/>
              <a:ext cx="485209" cy="133650"/>
            </a:xfrm>
            <a:custGeom>
              <a:avLst/>
              <a:gdLst/>
              <a:ahLst/>
              <a:cxnLst/>
              <a:rect l="l" t="t" r="r" b="b"/>
              <a:pathLst>
                <a:path w="485209" h="133650" extrusionOk="0">
                  <a:moveTo>
                    <a:pt x="0" y="133651"/>
                  </a:moveTo>
                  <a:cubicBezTo>
                    <a:pt x="0" y="133651"/>
                    <a:pt x="224566" y="122467"/>
                    <a:pt x="48520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0"/>
            <p:cNvSpPr/>
            <p:nvPr/>
          </p:nvSpPr>
          <p:spPr>
            <a:xfrm>
              <a:off x="6800043" y="1910153"/>
              <a:ext cx="383702" cy="293724"/>
            </a:xfrm>
            <a:custGeom>
              <a:avLst/>
              <a:gdLst/>
              <a:ahLst/>
              <a:cxnLst/>
              <a:rect l="l" t="t" r="r" b="b"/>
              <a:pathLst>
                <a:path w="383702" h="293724" extrusionOk="0">
                  <a:moveTo>
                    <a:pt x="383703" y="293724"/>
                  </a:moveTo>
                  <a:cubicBezTo>
                    <a:pt x="383703" y="293724"/>
                    <a:pt x="156359" y="204795"/>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0"/>
            <p:cNvSpPr/>
            <p:nvPr/>
          </p:nvSpPr>
          <p:spPr>
            <a:xfrm>
              <a:off x="7194249" y="1985853"/>
              <a:ext cx="384178" cy="290252"/>
            </a:xfrm>
            <a:custGeom>
              <a:avLst/>
              <a:gdLst/>
              <a:ahLst/>
              <a:cxnLst/>
              <a:rect l="l" t="t" r="r" b="b"/>
              <a:pathLst>
                <a:path w="384178" h="290252" extrusionOk="0">
                  <a:moveTo>
                    <a:pt x="384178" y="290253"/>
                  </a:moveTo>
                  <a:cubicBezTo>
                    <a:pt x="384178" y="290253"/>
                    <a:pt x="148293" y="169393"/>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10"/>
            <p:cNvSpPr/>
            <p:nvPr/>
          </p:nvSpPr>
          <p:spPr>
            <a:xfrm>
              <a:off x="7265233" y="2297132"/>
              <a:ext cx="396228" cy="194135"/>
            </a:xfrm>
            <a:custGeom>
              <a:avLst/>
              <a:gdLst/>
              <a:ahLst/>
              <a:cxnLst/>
              <a:rect l="l" t="t" r="r" b="b"/>
              <a:pathLst>
                <a:path w="396228" h="194135" extrusionOk="0">
                  <a:moveTo>
                    <a:pt x="0" y="194135"/>
                  </a:moveTo>
                  <a:cubicBezTo>
                    <a:pt x="0" y="194135"/>
                    <a:pt x="213064" y="32088"/>
                    <a:pt x="39622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0"/>
            <p:cNvSpPr/>
            <p:nvPr/>
          </p:nvSpPr>
          <p:spPr>
            <a:xfrm>
              <a:off x="6401951" y="1963415"/>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10"/>
            <p:cNvSpPr/>
            <p:nvPr/>
          </p:nvSpPr>
          <p:spPr>
            <a:xfrm>
              <a:off x="6643477" y="2243805"/>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10"/>
            <p:cNvSpPr/>
            <p:nvPr/>
          </p:nvSpPr>
          <p:spPr>
            <a:xfrm>
              <a:off x="7129222" y="2348644"/>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10"/>
            <p:cNvSpPr/>
            <p:nvPr/>
          </p:nvSpPr>
          <p:spPr>
            <a:xfrm>
              <a:off x="6717471" y="1846989"/>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10"/>
            <p:cNvSpPr/>
            <p:nvPr/>
          </p:nvSpPr>
          <p:spPr>
            <a:xfrm>
              <a:off x="7085213" y="1882456"/>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1" name="Google Shape;181;p10"/>
          <p:cNvGrpSpPr/>
          <p:nvPr/>
        </p:nvGrpSpPr>
        <p:grpSpPr>
          <a:xfrm rot="7200044">
            <a:off x="-348627" y="726368"/>
            <a:ext cx="1368809" cy="1387799"/>
            <a:chOff x="6630866" y="891065"/>
            <a:chExt cx="1368839" cy="1387830"/>
          </a:xfrm>
        </p:grpSpPr>
        <p:sp>
          <p:nvSpPr>
            <p:cNvPr id="182" name="Google Shape;182;p10"/>
            <p:cNvSpPr/>
            <p:nvPr/>
          </p:nvSpPr>
          <p:spPr>
            <a:xfrm>
              <a:off x="6821633" y="1082569"/>
              <a:ext cx="1178072" cy="1196326"/>
            </a:xfrm>
            <a:custGeom>
              <a:avLst/>
              <a:gdLst/>
              <a:ahLst/>
              <a:cxnLst/>
              <a:rect l="l" t="t" r="r" b="b"/>
              <a:pathLst>
                <a:path w="1178072" h="1196326" extrusionOk="0">
                  <a:moveTo>
                    <a:pt x="0" y="0"/>
                  </a:moveTo>
                  <a:cubicBezTo>
                    <a:pt x="0" y="0"/>
                    <a:pt x="222227" y="292628"/>
                    <a:pt x="484161" y="506035"/>
                  </a:cubicBezTo>
                  <a:cubicBezTo>
                    <a:pt x="746109" y="719443"/>
                    <a:pt x="1007348" y="953767"/>
                    <a:pt x="1178073" y="1196326"/>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10"/>
            <p:cNvSpPr/>
            <p:nvPr/>
          </p:nvSpPr>
          <p:spPr>
            <a:xfrm>
              <a:off x="6827811" y="1522613"/>
              <a:ext cx="605125" cy="171537"/>
            </a:xfrm>
            <a:custGeom>
              <a:avLst/>
              <a:gdLst/>
              <a:ahLst/>
              <a:cxnLst/>
              <a:rect l="l" t="t" r="r" b="b"/>
              <a:pathLst>
                <a:path w="605125" h="171537" extrusionOk="0">
                  <a:moveTo>
                    <a:pt x="0" y="0"/>
                  </a:moveTo>
                  <a:cubicBezTo>
                    <a:pt x="0" y="0"/>
                    <a:pt x="247228" y="133541"/>
                    <a:pt x="605125" y="171537"/>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10"/>
            <p:cNvSpPr/>
            <p:nvPr/>
          </p:nvSpPr>
          <p:spPr>
            <a:xfrm>
              <a:off x="7115978" y="1050554"/>
              <a:ext cx="219680" cy="562487"/>
            </a:xfrm>
            <a:custGeom>
              <a:avLst/>
              <a:gdLst/>
              <a:ahLst/>
              <a:cxnLst/>
              <a:rect l="l" t="t" r="r" b="b"/>
              <a:pathLst>
                <a:path w="219680" h="562487" extrusionOk="0">
                  <a:moveTo>
                    <a:pt x="219680" y="562488"/>
                  </a:moveTo>
                  <a:cubicBezTo>
                    <a:pt x="219680" y="562488"/>
                    <a:pt x="34371" y="320160"/>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10"/>
            <p:cNvSpPr/>
            <p:nvPr/>
          </p:nvSpPr>
          <p:spPr>
            <a:xfrm>
              <a:off x="7488191" y="1386855"/>
              <a:ext cx="222433" cy="559076"/>
            </a:xfrm>
            <a:custGeom>
              <a:avLst/>
              <a:gdLst/>
              <a:ahLst/>
              <a:cxnLst/>
              <a:rect l="l" t="t" r="r" b="b"/>
              <a:pathLst>
                <a:path w="222433" h="559076" extrusionOk="0">
                  <a:moveTo>
                    <a:pt x="222434" y="559077"/>
                  </a:moveTo>
                  <a:cubicBezTo>
                    <a:pt x="222434" y="559077"/>
                    <a:pt x="48688" y="277096"/>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10"/>
            <p:cNvSpPr/>
            <p:nvPr/>
          </p:nvSpPr>
          <p:spPr>
            <a:xfrm>
              <a:off x="7236503" y="1965699"/>
              <a:ext cx="549237" cy="56505"/>
            </a:xfrm>
            <a:custGeom>
              <a:avLst/>
              <a:gdLst/>
              <a:ahLst/>
              <a:cxnLst/>
              <a:rect l="l" t="t" r="r" b="b"/>
              <a:pathLst>
                <a:path w="549237" h="56505" extrusionOk="0">
                  <a:moveTo>
                    <a:pt x="0" y="7253"/>
                  </a:moveTo>
                  <a:cubicBezTo>
                    <a:pt x="0" y="7253"/>
                    <a:pt x="332700" y="-27881"/>
                    <a:pt x="549237" y="56505"/>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10"/>
            <p:cNvSpPr/>
            <p:nvPr/>
          </p:nvSpPr>
          <p:spPr>
            <a:xfrm>
              <a:off x="6630866" y="891065"/>
              <a:ext cx="381363" cy="417495"/>
            </a:xfrm>
            <a:custGeom>
              <a:avLst/>
              <a:gdLst/>
              <a:ahLst/>
              <a:cxnLst/>
              <a:rect l="l" t="t" r="r" b="b"/>
              <a:pathLst>
                <a:path w="381363" h="417495" extrusionOk="0">
                  <a:moveTo>
                    <a:pt x="381364" y="415242"/>
                  </a:moveTo>
                  <a:cubicBezTo>
                    <a:pt x="381364" y="415242"/>
                    <a:pt x="209141" y="442469"/>
                    <a:pt x="99276" y="307673"/>
                  </a:cubicBezTo>
                  <a:cubicBezTo>
                    <a:pt x="-10588" y="172877"/>
                    <a:pt x="32068" y="71424"/>
                    <a:pt x="0" y="0"/>
                  </a:cubicBezTo>
                  <a:cubicBezTo>
                    <a:pt x="12" y="0"/>
                    <a:pt x="372323" y="13473"/>
                    <a:pt x="381364" y="41524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10"/>
            <p:cNvSpPr/>
            <p:nvPr/>
          </p:nvSpPr>
          <p:spPr>
            <a:xfrm>
              <a:off x="6640029" y="1420522"/>
              <a:ext cx="492921" cy="248447"/>
            </a:xfrm>
            <a:custGeom>
              <a:avLst/>
              <a:gdLst/>
              <a:ahLst/>
              <a:cxnLst/>
              <a:rect l="l" t="t" r="r" b="b"/>
              <a:pathLst>
                <a:path w="492921" h="248447" extrusionOk="0">
                  <a:moveTo>
                    <a:pt x="492922" y="216726"/>
                  </a:moveTo>
                  <a:cubicBezTo>
                    <a:pt x="492922" y="216726"/>
                    <a:pt x="441493" y="61501"/>
                    <a:pt x="291250" y="15598"/>
                  </a:cubicBezTo>
                  <a:cubicBezTo>
                    <a:pt x="141007" y="-30304"/>
                    <a:pt x="70681" y="39963"/>
                    <a:pt x="0" y="37502"/>
                  </a:cubicBezTo>
                  <a:cubicBezTo>
                    <a:pt x="0" y="37502"/>
                    <a:pt x="153727" y="346198"/>
                    <a:pt x="492922" y="21672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10"/>
            <p:cNvSpPr/>
            <p:nvPr/>
          </p:nvSpPr>
          <p:spPr>
            <a:xfrm>
              <a:off x="7022184" y="1861258"/>
              <a:ext cx="537637" cy="231478"/>
            </a:xfrm>
            <a:custGeom>
              <a:avLst/>
              <a:gdLst/>
              <a:ahLst/>
              <a:cxnLst/>
              <a:rect l="l" t="t" r="r" b="b"/>
              <a:pathLst>
                <a:path w="537637" h="231478" extrusionOk="0">
                  <a:moveTo>
                    <a:pt x="537638" y="111876"/>
                  </a:moveTo>
                  <a:cubicBezTo>
                    <a:pt x="537638" y="111876"/>
                    <a:pt x="414785" y="-15817"/>
                    <a:pt x="258657" y="1640"/>
                  </a:cubicBezTo>
                  <a:cubicBezTo>
                    <a:pt x="102529" y="19097"/>
                    <a:pt x="65856" y="111499"/>
                    <a:pt x="0" y="137276"/>
                  </a:cubicBezTo>
                  <a:cubicBezTo>
                    <a:pt x="0" y="137276"/>
                    <a:pt x="277640" y="365265"/>
                    <a:pt x="537638" y="11187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10"/>
            <p:cNvSpPr/>
            <p:nvPr/>
          </p:nvSpPr>
          <p:spPr>
            <a:xfrm>
              <a:off x="7023179" y="929634"/>
              <a:ext cx="241321" cy="496423"/>
            </a:xfrm>
            <a:custGeom>
              <a:avLst/>
              <a:gdLst/>
              <a:ahLst/>
              <a:cxnLst/>
              <a:rect l="l" t="t" r="r" b="b"/>
              <a:pathLst>
                <a:path w="241321" h="496423" extrusionOk="0">
                  <a:moveTo>
                    <a:pt x="202906" y="496424"/>
                  </a:moveTo>
                  <a:cubicBezTo>
                    <a:pt x="202906" y="496424"/>
                    <a:pt x="51068" y="439131"/>
                    <a:pt x="11689" y="288133"/>
                  </a:cubicBezTo>
                  <a:cubicBezTo>
                    <a:pt x="-27678" y="137135"/>
                    <a:pt x="44975" y="70242"/>
                    <a:pt x="45463" y="0"/>
                  </a:cubicBezTo>
                  <a:cubicBezTo>
                    <a:pt x="45463" y="0"/>
                    <a:pt x="345437" y="165142"/>
                    <a:pt x="202906" y="49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10"/>
            <p:cNvSpPr/>
            <p:nvPr/>
          </p:nvSpPr>
          <p:spPr>
            <a:xfrm>
              <a:off x="7393236" y="1205731"/>
              <a:ext cx="234816" cy="500894"/>
            </a:xfrm>
            <a:custGeom>
              <a:avLst/>
              <a:gdLst/>
              <a:ahLst/>
              <a:cxnLst/>
              <a:rect l="l" t="t" r="r" b="b"/>
              <a:pathLst>
                <a:path w="234816" h="500894" extrusionOk="0">
                  <a:moveTo>
                    <a:pt x="195693" y="500895"/>
                  </a:moveTo>
                  <a:cubicBezTo>
                    <a:pt x="195693" y="500895"/>
                    <a:pt x="51055" y="439131"/>
                    <a:pt x="11688" y="288133"/>
                  </a:cubicBezTo>
                  <a:cubicBezTo>
                    <a:pt x="-27678" y="137135"/>
                    <a:pt x="44976" y="70242"/>
                    <a:pt x="45463" y="0"/>
                  </a:cubicBezTo>
                  <a:cubicBezTo>
                    <a:pt x="45463" y="0"/>
                    <a:pt x="338223" y="169612"/>
                    <a:pt x="195693" y="5008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2" name="Google Shape;192;p10"/>
          <p:cNvGrpSpPr/>
          <p:nvPr/>
        </p:nvGrpSpPr>
        <p:grpSpPr>
          <a:xfrm>
            <a:off x="7996380" y="3712563"/>
            <a:ext cx="432518" cy="391301"/>
            <a:chOff x="6751173" y="2759556"/>
            <a:chExt cx="910182" cy="823444"/>
          </a:xfrm>
        </p:grpSpPr>
        <p:sp>
          <p:nvSpPr>
            <p:cNvPr id="193" name="Google Shape;193;p10"/>
            <p:cNvSpPr/>
            <p:nvPr/>
          </p:nvSpPr>
          <p:spPr>
            <a:xfrm>
              <a:off x="6751173" y="2759556"/>
              <a:ext cx="910182" cy="823444"/>
            </a:xfrm>
            <a:custGeom>
              <a:avLst/>
              <a:gdLst/>
              <a:ahLst/>
              <a:cxnLst/>
              <a:rect l="l" t="t" r="r" b="b"/>
              <a:pathLst>
                <a:path w="138168" h="125001" extrusionOk="0">
                  <a:moveTo>
                    <a:pt x="0" y="0"/>
                  </a:moveTo>
                  <a:cubicBezTo>
                    <a:pt x="0" y="0"/>
                    <a:pt x="64674" y="13656"/>
                    <a:pt x="92965" y="43856"/>
                  </a:cubicBezTo>
                  <a:cubicBezTo>
                    <a:pt x="121257" y="74056"/>
                    <a:pt x="138168" y="125001"/>
                    <a:pt x="138168" y="125001"/>
                  </a:cubicBezTo>
                  <a:cubicBezTo>
                    <a:pt x="138168" y="125001"/>
                    <a:pt x="75091" y="119580"/>
                    <a:pt x="38209" y="80305"/>
                  </a:cubicBezTo>
                  <a:cubicBezTo>
                    <a:pt x="1316" y="41017"/>
                    <a:pt x="0" y="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10"/>
            <p:cNvSpPr/>
            <p:nvPr/>
          </p:nvSpPr>
          <p:spPr>
            <a:xfrm>
              <a:off x="6751173" y="2759556"/>
              <a:ext cx="910182" cy="823358"/>
            </a:xfrm>
            <a:custGeom>
              <a:avLst/>
              <a:gdLst/>
              <a:ahLst/>
              <a:cxnLst/>
              <a:rect l="l" t="t" r="r" b="b"/>
              <a:pathLst>
                <a:path w="138168" h="124988" extrusionOk="0">
                  <a:moveTo>
                    <a:pt x="138168" y="124989"/>
                  </a:moveTo>
                  <a:cubicBezTo>
                    <a:pt x="89480" y="86420"/>
                    <a:pt x="42327" y="45537"/>
                    <a:pt x="0" y="0"/>
                  </a:cubicBezTo>
                  <a:cubicBezTo>
                    <a:pt x="5398" y="5591"/>
                    <a:pt x="10710" y="11256"/>
                    <a:pt x="16266" y="16702"/>
                  </a:cubicBezTo>
                  <a:cubicBezTo>
                    <a:pt x="54695" y="55161"/>
                    <a:pt x="95950" y="90757"/>
                    <a:pt x="138168" y="124989"/>
                  </a:cubicBezTo>
                  <a:lnTo>
                    <a:pt x="138168" y="12498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5" name="Google Shape;195;p10"/>
          <p:cNvGrpSpPr/>
          <p:nvPr/>
        </p:nvGrpSpPr>
        <p:grpSpPr>
          <a:xfrm rot="1854146">
            <a:off x="8275780" y="3550041"/>
            <a:ext cx="306243" cy="277059"/>
            <a:chOff x="6751173" y="2759556"/>
            <a:chExt cx="910182" cy="823444"/>
          </a:xfrm>
        </p:grpSpPr>
        <p:sp>
          <p:nvSpPr>
            <p:cNvPr id="196" name="Google Shape;196;p10"/>
            <p:cNvSpPr/>
            <p:nvPr/>
          </p:nvSpPr>
          <p:spPr>
            <a:xfrm>
              <a:off x="6751173" y="2759556"/>
              <a:ext cx="910182" cy="823444"/>
            </a:xfrm>
            <a:custGeom>
              <a:avLst/>
              <a:gdLst/>
              <a:ahLst/>
              <a:cxnLst/>
              <a:rect l="l" t="t" r="r" b="b"/>
              <a:pathLst>
                <a:path w="138168" h="125001" extrusionOk="0">
                  <a:moveTo>
                    <a:pt x="0" y="0"/>
                  </a:moveTo>
                  <a:cubicBezTo>
                    <a:pt x="0" y="0"/>
                    <a:pt x="64674" y="13656"/>
                    <a:pt x="92965" y="43856"/>
                  </a:cubicBezTo>
                  <a:cubicBezTo>
                    <a:pt x="121257" y="74056"/>
                    <a:pt x="138168" y="125001"/>
                    <a:pt x="138168" y="125001"/>
                  </a:cubicBezTo>
                  <a:cubicBezTo>
                    <a:pt x="138168" y="125001"/>
                    <a:pt x="75091" y="119580"/>
                    <a:pt x="38209" y="80305"/>
                  </a:cubicBezTo>
                  <a:cubicBezTo>
                    <a:pt x="1316" y="41017"/>
                    <a:pt x="0" y="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10"/>
            <p:cNvSpPr/>
            <p:nvPr/>
          </p:nvSpPr>
          <p:spPr>
            <a:xfrm>
              <a:off x="6751173" y="2759556"/>
              <a:ext cx="910182" cy="823358"/>
            </a:xfrm>
            <a:custGeom>
              <a:avLst/>
              <a:gdLst/>
              <a:ahLst/>
              <a:cxnLst/>
              <a:rect l="l" t="t" r="r" b="b"/>
              <a:pathLst>
                <a:path w="138168" h="124988" extrusionOk="0">
                  <a:moveTo>
                    <a:pt x="138168" y="124989"/>
                  </a:moveTo>
                  <a:cubicBezTo>
                    <a:pt x="89480" y="86420"/>
                    <a:pt x="42327" y="45537"/>
                    <a:pt x="0" y="0"/>
                  </a:cubicBezTo>
                  <a:cubicBezTo>
                    <a:pt x="5398" y="5591"/>
                    <a:pt x="10710" y="11256"/>
                    <a:pt x="16266" y="16702"/>
                  </a:cubicBezTo>
                  <a:cubicBezTo>
                    <a:pt x="54695" y="55161"/>
                    <a:pt x="95950" y="90757"/>
                    <a:pt x="138168" y="124989"/>
                  </a:cubicBezTo>
                  <a:lnTo>
                    <a:pt x="138168" y="12498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8" name="Google Shape;198;p10"/>
          <p:cNvGrpSpPr/>
          <p:nvPr/>
        </p:nvGrpSpPr>
        <p:grpSpPr>
          <a:xfrm rot="-1122025">
            <a:off x="501756" y="4014319"/>
            <a:ext cx="995543" cy="1188363"/>
            <a:chOff x="1658364" y="1797541"/>
            <a:chExt cx="814886" cy="972641"/>
          </a:xfrm>
        </p:grpSpPr>
        <p:sp>
          <p:nvSpPr>
            <p:cNvPr id="199" name="Google Shape;199;p10"/>
            <p:cNvSpPr/>
            <p:nvPr/>
          </p:nvSpPr>
          <p:spPr>
            <a:xfrm>
              <a:off x="2121357" y="1797553"/>
              <a:ext cx="113378" cy="327944"/>
            </a:xfrm>
            <a:custGeom>
              <a:avLst/>
              <a:gdLst/>
              <a:ahLst/>
              <a:cxnLst/>
              <a:rect l="l" t="t" r="r" b="b"/>
              <a:pathLst>
                <a:path w="113378" h="327944" extrusionOk="0">
                  <a:moveTo>
                    <a:pt x="42047" y="327944"/>
                  </a:moveTo>
                  <a:cubicBezTo>
                    <a:pt x="42047" y="327944"/>
                    <a:pt x="-76151" y="167639"/>
                    <a:pt x="83802" y="0"/>
                  </a:cubicBezTo>
                  <a:cubicBezTo>
                    <a:pt x="83814" y="-12"/>
                    <a:pt x="172783" y="143055"/>
                    <a:pt x="42047" y="32794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10"/>
            <p:cNvSpPr/>
            <p:nvPr/>
          </p:nvSpPr>
          <p:spPr>
            <a:xfrm>
              <a:off x="2163416" y="1797541"/>
              <a:ext cx="41755" cy="327944"/>
            </a:xfrm>
            <a:custGeom>
              <a:avLst/>
              <a:gdLst/>
              <a:ahLst/>
              <a:cxnLst/>
              <a:rect l="l" t="t" r="r" b="b"/>
              <a:pathLst>
                <a:path w="41755" h="327944" extrusionOk="0">
                  <a:moveTo>
                    <a:pt x="41755" y="0"/>
                  </a:moveTo>
                  <a:cubicBezTo>
                    <a:pt x="41755" y="0"/>
                    <a:pt x="15047" y="209582"/>
                    <a:pt x="0" y="327944"/>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10"/>
            <p:cNvSpPr/>
            <p:nvPr/>
          </p:nvSpPr>
          <p:spPr>
            <a:xfrm>
              <a:off x="2176502" y="1933040"/>
              <a:ext cx="276921" cy="181285"/>
            </a:xfrm>
            <a:custGeom>
              <a:avLst/>
              <a:gdLst/>
              <a:ahLst/>
              <a:cxnLst/>
              <a:rect l="l" t="t" r="r" b="b"/>
              <a:pathLst>
                <a:path w="276921" h="181285" extrusionOk="0">
                  <a:moveTo>
                    <a:pt x="0" y="181286"/>
                  </a:moveTo>
                  <a:cubicBezTo>
                    <a:pt x="0" y="181286"/>
                    <a:pt x="45569" y="-12593"/>
                    <a:pt x="276921" y="649"/>
                  </a:cubicBezTo>
                  <a:cubicBezTo>
                    <a:pt x="276921" y="649"/>
                    <a:pt x="225541" y="161088"/>
                    <a:pt x="0" y="1812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10"/>
            <p:cNvSpPr/>
            <p:nvPr/>
          </p:nvSpPr>
          <p:spPr>
            <a:xfrm>
              <a:off x="2176502" y="1933689"/>
              <a:ext cx="276921" cy="180637"/>
            </a:xfrm>
            <a:custGeom>
              <a:avLst/>
              <a:gdLst/>
              <a:ahLst/>
              <a:cxnLst/>
              <a:rect l="l" t="t" r="r" b="b"/>
              <a:pathLst>
                <a:path w="276921" h="180637" extrusionOk="0">
                  <a:moveTo>
                    <a:pt x="276921" y="0"/>
                  </a:moveTo>
                  <a:cubicBezTo>
                    <a:pt x="276921" y="0"/>
                    <a:pt x="99934" y="115426"/>
                    <a:pt x="0" y="180637"/>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10"/>
            <p:cNvSpPr/>
            <p:nvPr/>
          </p:nvSpPr>
          <p:spPr>
            <a:xfrm rot="-2700000">
              <a:off x="1777678" y="2074656"/>
              <a:ext cx="576258" cy="576165"/>
            </a:xfrm>
            <a:custGeom>
              <a:avLst/>
              <a:gdLst/>
              <a:ahLst/>
              <a:cxnLst/>
              <a:rect l="l" t="t" r="r" b="b"/>
              <a:pathLst>
                <a:path w="575938" h="575845" extrusionOk="0">
                  <a:moveTo>
                    <a:pt x="575939" y="287923"/>
                  </a:moveTo>
                  <a:cubicBezTo>
                    <a:pt x="575939" y="446938"/>
                    <a:pt x="447011" y="575846"/>
                    <a:pt x="287970" y="575846"/>
                  </a:cubicBezTo>
                  <a:cubicBezTo>
                    <a:pt x="128928" y="575846"/>
                    <a:pt x="0" y="446938"/>
                    <a:pt x="0" y="287923"/>
                  </a:cubicBezTo>
                  <a:cubicBezTo>
                    <a:pt x="0" y="128908"/>
                    <a:pt x="128928" y="0"/>
                    <a:pt x="287970" y="0"/>
                  </a:cubicBezTo>
                  <a:cubicBezTo>
                    <a:pt x="447011" y="0"/>
                    <a:pt x="575939" y="128908"/>
                    <a:pt x="575939" y="28792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08"/>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07"/>
        <p:cNvGrpSpPr/>
        <p:nvPr/>
      </p:nvGrpSpPr>
      <p:grpSpPr>
        <a:xfrm>
          <a:off x="0" y="0"/>
          <a:ext cx="0" cy="0"/>
          <a:chOff x="0" y="0"/>
          <a:chExt cx="0" cy="0"/>
        </a:xfrm>
      </p:grpSpPr>
      <p:sp>
        <p:nvSpPr>
          <p:cNvPr id="408" name="Google Shape;408;p24"/>
          <p:cNvSpPr/>
          <p:nvPr/>
        </p:nvSpPr>
        <p:spPr>
          <a:xfrm>
            <a:off x="315300" y="307500"/>
            <a:ext cx="8513400" cy="4528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grpSp>
        <p:nvGrpSpPr>
          <p:cNvPr id="409" name="Google Shape;409;p24"/>
          <p:cNvGrpSpPr/>
          <p:nvPr/>
        </p:nvGrpSpPr>
        <p:grpSpPr>
          <a:xfrm rot="-7200044" flipH="1">
            <a:off x="7956745" y="189129"/>
            <a:ext cx="1597719" cy="1708640"/>
            <a:chOff x="6401951" y="891065"/>
            <a:chExt cx="1597754" cy="1708678"/>
          </a:xfrm>
        </p:grpSpPr>
        <p:sp>
          <p:nvSpPr>
            <p:cNvPr id="410" name="Google Shape;410;p24"/>
            <p:cNvSpPr/>
            <p:nvPr/>
          </p:nvSpPr>
          <p:spPr>
            <a:xfrm>
              <a:off x="6821633" y="1082569"/>
              <a:ext cx="1178072" cy="1196326"/>
            </a:xfrm>
            <a:custGeom>
              <a:avLst/>
              <a:gdLst/>
              <a:ahLst/>
              <a:cxnLst/>
              <a:rect l="l" t="t" r="r" b="b"/>
              <a:pathLst>
                <a:path w="1178072" h="1196326" extrusionOk="0">
                  <a:moveTo>
                    <a:pt x="0" y="0"/>
                  </a:moveTo>
                  <a:cubicBezTo>
                    <a:pt x="0" y="0"/>
                    <a:pt x="222227" y="292628"/>
                    <a:pt x="484161" y="506035"/>
                  </a:cubicBezTo>
                  <a:cubicBezTo>
                    <a:pt x="746109" y="719443"/>
                    <a:pt x="1007348" y="953767"/>
                    <a:pt x="1178073" y="1196326"/>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24"/>
            <p:cNvSpPr/>
            <p:nvPr/>
          </p:nvSpPr>
          <p:spPr>
            <a:xfrm>
              <a:off x="6827811" y="1522613"/>
              <a:ext cx="605125" cy="171537"/>
            </a:xfrm>
            <a:custGeom>
              <a:avLst/>
              <a:gdLst/>
              <a:ahLst/>
              <a:cxnLst/>
              <a:rect l="l" t="t" r="r" b="b"/>
              <a:pathLst>
                <a:path w="605125" h="171537" extrusionOk="0">
                  <a:moveTo>
                    <a:pt x="0" y="0"/>
                  </a:moveTo>
                  <a:cubicBezTo>
                    <a:pt x="0" y="0"/>
                    <a:pt x="247228" y="133541"/>
                    <a:pt x="605125" y="171537"/>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24"/>
            <p:cNvSpPr/>
            <p:nvPr/>
          </p:nvSpPr>
          <p:spPr>
            <a:xfrm>
              <a:off x="7115978" y="1050554"/>
              <a:ext cx="219680" cy="562487"/>
            </a:xfrm>
            <a:custGeom>
              <a:avLst/>
              <a:gdLst/>
              <a:ahLst/>
              <a:cxnLst/>
              <a:rect l="l" t="t" r="r" b="b"/>
              <a:pathLst>
                <a:path w="219680" h="562487" extrusionOk="0">
                  <a:moveTo>
                    <a:pt x="219680" y="562488"/>
                  </a:moveTo>
                  <a:cubicBezTo>
                    <a:pt x="219680" y="562488"/>
                    <a:pt x="34371" y="320160"/>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24"/>
            <p:cNvSpPr/>
            <p:nvPr/>
          </p:nvSpPr>
          <p:spPr>
            <a:xfrm>
              <a:off x="7488191" y="1386855"/>
              <a:ext cx="222433" cy="559076"/>
            </a:xfrm>
            <a:custGeom>
              <a:avLst/>
              <a:gdLst/>
              <a:ahLst/>
              <a:cxnLst/>
              <a:rect l="l" t="t" r="r" b="b"/>
              <a:pathLst>
                <a:path w="222433" h="559076" extrusionOk="0">
                  <a:moveTo>
                    <a:pt x="222434" y="559077"/>
                  </a:moveTo>
                  <a:cubicBezTo>
                    <a:pt x="222434" y="559077"/>
                    <a:pt x="48688" y="277096"/>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24"/>
            <p:cNvSpPr/>
            <p:nvPr/>
          </p:nvSpPr>
          <p:spPr>
            <a:xfrm>
              <a:off x="7236503" y="1965699"/>
              <a:ext cx="549237" cy="56505"/>
            </a:xfrm>
            <a:custGeom>
              <a:avLst/>
              <a:gdLst/>
              <a:ahLst/>
              <a:cxnLst/>
              <a:rect l="l" t="t" r="r" b="b"/>
              <a:pathLst>
                <a:path w="549237" h="56505" extrusionOk="0">
                  <a:moveTo>
                    <a:pt x="0" y="7253"/>
                  </a:moveTo>
                  <a:cubicBezTo>
                    <a:pt x="0" y="7253"/>
                    <a:pt x="332700" y="-27881"/>
                    <a:pt x="549237" y="56505"/>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24"/>
            <p:cNvSpPr/>
            <p:nvPr/>
          </p:nvSpPr>
          <p:spPr>
            <a:xfrm>
              <a:off x="6630866" y="891065"/>
              <a:ext cx="381363" cy="417495"/>
            </a:xfrm>
            <a:custGeom>
              <a:avLst/>
              <a:gdLst/>
              <a:ahLst/>
              <a:cxnLst/>
              <a:rect l="l" t="t" r="r" b="b"/>
              <a:pathLst>
                <a:path w="381363" h="417495" extrusionOk="0">
                  <a:moveTo>
                    <a:pt x="381364" y="415242"/>
                  </a:moveTo>
                  <a:cubicBezTo>
                    <a:pt x="381364" y="415242"/>
                    <a:pt x="209141" y="442469"/>
                    <a:pt x="99276" y="307673"/>
                  </a:cubicBezTo>
                  <a:cubicBezTo>
                    <a:pt x="-10588" y="172877"/>
                    <a:pt x="32068" y="71424"/>
                    <a:pt x="0" y="0"/>
                  </a:cubicBezTo>
                  <a:cubicBezTo>
                    <a:pt x="12" y="0"/>
                    <a:pt x="372323" y="13473"/>
                    <a:pt x="381364" y="41524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24"/>
            <p:cNvSpPr/>
            <p:nvPr/>
          </p:nvSpPr>
          <p:spPr>
            <a:xfrm>
              <a:off x="6640029" y="1420522"/>
              <a:ext cx="492921" cy="248447"/>
            </a:xfrm>
            <a:custGeom>
              <a:avLst/>
              <a:gdLst/>
              <a:ahLst/>
              <a:cxnLst/>
              <a:rect l="l" t="t" r="r" b="b"/>
              <a:pathLst>
                <a:path w="492921" h="248447" extrusionOk="0">
                  <a:moveTo>
                    <a:pt x="492922" y="216726"/>
                  </a:moveTo>
                  <a:cubicBezTo>
                    <a:pt x="492922" y="216726"/>
                    <a:pt x="441493" y="61501"/>
                    <a:pt x="291250" y="15598"/>
                  </a:cubicBezTo>
                  <a:cubicBezTo>
                    <a:pt x="141007" y="-30304"/>
                    <a:pt x="70681" y="39963"/>
                    <a:pt x="0" y="37502"/>
                  </a:cubicBezTo>
                  <a:cubicBezTo>
                    <a:pt x="0" y="37502"/>
                    <a:pt x="153727" y="346198"/>
                    <a:pt x="492922" y="21672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24"/>
            <p:cNvSpPr/>
            <p:nvPr/>
          </p:nvSpPr>
          <p:spPr>
            <a:xfrm>
              <a:off x="7022184" y="1861258"/>
              <a:ext cx="537637" cy="231478"/>
            </a:xfrm>
            <a:custGeom>
              <a:avLst/>
              <a:gdLst/>
              <a:ahLst/>
              <a:cxnLst/>
              <a:rect l="l" t="t" r="r" b="b"/>
              <a:pathLst>
                <a:path w="537637" h="231478" extrusionOk="0">
                  <a:moveTo>
                    <a:pt x="537638" y="111876"/>
                  </a:moveTo>
                  <a:cubicBezTo>
                    <a:pt x="537638" y="111876"/>
                    <a:pt x="414785" y="-15817"/>
                    <a:pt x="258657" y="1640"/>
                  </a:cubicBezTo>
                  <a:cubicBezTo>
                    <a:pt x="102529" y="19097"/>
                    <a:pt x="65856" y="111499"/>
                    <a:pt x="0" y="137276"/>
                  </a:cubicBezTo>
                  <a:cubicBezTo>
                    <a:pt x="0" y="137276"/>
                    <a:pt x="277640" y="365265"/>
                    <a:pt x="537638" y="11187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24"/>
            <p:cNvSpPr/>
            <p:nvPr/>
          </p:nvSpPr>
          <p:spPr>
            <a:xfrm>
              <a:off x="7023179" y="929634"/>
              <a:ext cx="241321" cy="496423"/>
            </a:xfrm>
            <a:custGeom>
              <a:avLst/>
              <a:gdLst/>
              <a:ahLst/>
              <a:cxnLst/>
              <a:rect l="l" t="t" r="r" b="b"/>
              <a:pathLst>
                <a:path w="241321" h="496423" extrusionOk="0">
                  <a:moveTo>
                    <a:pt x="202906" y="496424"/>
                  </a:moveTo>
                  <a:cubicBezTo>
                    <a:pt x="202906" y="496424"/>
                    <a:pt x="51068" y="439131"/>
                    <a:pt x="11689" y="288133"/>
                  </a:cubicBezTo>
                  <a:cubicBezTo>
                    <a:pt x="-27678" y="137135"/>
                    <a:pt x="44975" y="70242"/>
                    <a:pt x="45463" y="0"/>
                  </a:cubicBezTo>
                  <a:cubicBezTo>
                    <a:pt x="45463" y="0"/>
                    <a:pt x="345437" y="165142"/>
                    <a:pt x="202906" y="49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24"/>
            <p:cNvSpPr/>
            <p:nvPr/>
          </p:nvSpPr>
          <p:spPr>
            <a:xfrm>
              <a:off x="7393236" y="1205731"/>
              <a:ext cx="234816" cy="500894"/>
            </a:xfrm>
            <a:custGeom>
              <a:avLst/>
              <a:gdLst/>
              <a:ahLst/>
              <a:cxnLst/>
              <a:rect l="l" t="t" r="r" b="b"/>
              <a:pathLst>
                <a:path w="234816" h="500894" extrusionOk="0">
                  <a:moveTo>
                    <a:pt x="195693" y="500895"/>
                  </a:moveTo>
                  <a:cubicBezTo>
                    <a:pt x="195693" y="500895"/>
                    <a:pt x="51055" y="439131"/>
                    <a:pt x="11688" y="288133"/>
                  </a:cubicBezTo>
                  <a:cubicBezTo>
                    <a:pt x="-27678" y="137135"/>
                    <a:pt x="44976" y="70242"/>
                    <a:pt x="45463" y="0"/>
                  </a:cubicBezTo>
                  <a:cubicBezTo>
                    <a:pt x="45463" y="0"/>
                    <a:pt x="338223" y="169612"/>
                    <a:pt x="195693" y="5008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24"/>
            <p:cNvSpPr/>
            <p:nvPr/>
          </p:nvSpPr>
          <p:spPr>
            <a:xfrm>
              <a:off x="6611932" y="2054158"/>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24"/>
            <p:cNvSpPr/>
            <p:nvPr/>
          </p:nvSpPr>
          <p:spPr>
            <a:xfrm>
              <a:off x="6798751" y="2219032"/>
              <a:ext cx="485209" cy="133650"/>
            </a:xfrm>
            <a:custGeom>
              <a:avLst/>
              <a:gdLst/>
              <a:ahLst/>
              <a:cxnLst/>
              <a:rect l="l" t="t" r="r" b="b"/>
              <a:pathLst>
                <a:path w="485209" h="133650" extrusionOk="0">
                  <a:moveTo>
                    <a:pt x="0" y="133651"/>
                  </a:moveTo>
                  <a:cubicBezTo>
                    <a:pt x="0" y="133651"/>
                    <a:pt x="224566" y="122467"/>
                    <a:pt x="48520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24"/>
            <p:cNvSpPr/>
            <p:nvPr/>
          </p:nvSpPr>
          <p:spPr>
            <a:xfrm>
              <a:off x="6800043" y="1910153"/>
              <a:ext cx="383702" cy="293724"/>
            </a:xfrm>
            <a:custGeom>
              <a:avLst/>
              <a:gdLst/>
              <a:ahLst/>
              <a:cxnLst/>
              <a:rect l="l" t="t" r="r" b="b"/>
              <a:pathLst>
                <a:path w="383702" h="293724" extrusionOk="0">
                  <a:moveTo>
                    <a:pt x="383703" y="293724"/>
                  </a:moveTo>
                  <a:cubicBezTo>
                    <a:pt x="383703" y="293724"/>
                    <a:pt x="156359" y="204795"/>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24"/>
            <p:cNvSpPr/>
            <p:nvPr/>
          </p:nvSpPr>
          <p:spPr>
            <a:xfrm>
              <a:off x="7194249" y="1985853"/>
              <a:ext cx="384178" cy="290252"/>
            </a:xfrm>
            <a:custGeom>
              <a:avLst/>
              <a:gdLst/>
              <a:ahLst/>
              <a:cxnLst/>
              <a:rect l="l" t="t" r="r" b="b"/>
              <a:pathLst>
                <a:path w="384178" h="290252" extrusionOk="0">
                  <a:moveTo>
                    <a:pt x="384178" y="290253"/>
                  </a:moveTo>
                  <a:cubicBezTo>
                    <a:pt x="384178" y="290253"/>
                    <a:pt x="148293" y="169393"/>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24"/>
            <p:cNvSpPr/>
            <p:nvPr/>
          </p:nvSpPr>
          <p:spPr>
            <a:xfrm>
              <a:off x="7265233" y="2297132"/>
              <a:ext cx="396228" cy="194135"/>
            </a:xfrm>
            <a:custGeom>
              <a:avLst/>
              <a:gdLst/>
              <a:ahLst/>
              <a:cxnLst/>
              <a:rect l="l" t="t" r="r" b="b"/>
              <a:pathLst>
                <a:path w="396228" h="194135" extrusionOk="0">
                  <a:moveTo>
                    <a:pt x="0" y="194135"/>
                  </a:moveTo>
                  <a:cubicBezTo>
                    <a:pt x="0" y="194135"/>
                    <a:pt x="213064" y="32088"/>
                    <a:pt x="39622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24"/>
            <p:cNvSpPr/>
            <p:nvPr/>
          </p:nvSpPr>
          <p:spPr>
            <a:xfrm>
              <a:off x="6401951" y="1963415"/>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24"/>
            <p:cNvSpPr/>
            <p:nvPr/>
          </p:nvSpPr>
          <p:spPr>
            <a:xfrm>
              <a:off x="6643477" y="2243805"/>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24"/>
            <p:cNvSpPr/>
            <p:nvPr/>
          </p:nvSpPr>
          <p:spPr>
            <a:xfrm>
              <a:off x="7129222" y="2348644"/>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24"/>
            <p:cNvSpPr/>
            <p:nvPr/>
          </p:nvSpPr>
          <p:spPr>
            <a:xfrm>
              <a:off x="6717471" y="1846989"/>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24"/>
            <p:cNvSpPr/>
            <p:nvPr/>
          </p:nvSpPr>
          <p:spPr>
            <a:xfrm>
              <a:off x="7085213" y="1882456"/>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0" name="Google Shape;430;p24"/>
          <p:cNvGrpSpPr/>
          <p:nvPr/>
        </p:nvGrpSpPr>
        <p:grpSpPr>
          <a:xfrm rot="7200044">
            <a:off x="-363202" y="1732643"/>
            <a:ext cx="1368809" cy="1387799"/>
            <a:chOff x="6630866" y="891065"/>
            <a:chExt cx="1368839" cy="1387830"/>
          </a:xfrm>
        </p:grpSpPr>
        <p:sp>
          <p:nvSpPr>
            <p:cNvPr id="431" name="Google Shape;431;p24"/>
            <p:cNvSpPr/>
            <p:nvPr/>
          </p:nvSpPr>
          <p:spPr>
            <a:xfrm>
              <a:off x="6821633" y="1082569"/>
              <a:ext cx="1178072" cy="1196326"/>
            </a:xfrm>
            <a:custGeom>
              <a:avLst/>
              <a:gdLst/>
              <a:ahLst/>
              <a:cxnLst/>
              <a:rect l="l" t="t" r="r" b="b"/>
              <a:pathLst>
                <a:path w="1178072" h="1196326" extrusionOk="0">
                  <a:moveTo>
                    <a:pt x="0" y="0"/>
                  </a:moveTo>
                  <a:cubicBezTo>
                    <a:pt x="0" y="0"/>
                    <a:pt x="222227" y="292628"/>
                    <a:pt x="484161" y="506035"/>
                  </a:cubicBezTo>
                  <a:cubicBezTo>
                    <a:pt x="746109" y="719443"/>
                    <a:pt x="1007348" y="953767"/>
                    <a:pt x="1178073" y="1196326"/>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24"/>
            <p:cNvSpPr/>
            <p:nvPr/>
          </p:nvSpPr>
          <p:spPr>
            <a:xfrm>
              <a:off x="6827811" y="1522613"/>
              <a:ext cx="605125" cy="171537"/>
            </a:xfrm>
            <a:custGeom>
              <a:avLst/>
              <a:gdLst/>
              <a:ahLst/>
              <a:cxnLst/>
              <a:rect l="l" t="t" r="r" b="b"/>
              <a:pathLst>
                <a:path w="605125" h="171537" extrusionOk="0">
                  <a:moveTo>
                    <a:pt x="0" y="0"/>
                  </a:moveTo>
                  <a:cubicBezTo>
                    <a:pt x="0" y="0"/>
                    <a:pt x="247228" y="133541"/>
                    <a:pt x="605125" y="171537"/>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24"/>
            <p:cNvSpPr/>
            <p:nvPr/>
          </p:nvSpPr>
          <p:spPr>
            <a:xfrm>
              <a:off x="7115978" y="1050554"/>
              <a:ext cx="219680" cy="562487"/>
            </a:xfrm>
            <a:custGeom>
              <a:avLst/>
              <a:gdLst/>
              <a:ahLst/>
              <a:cxnLst/>
              <a:rect l="l" t="t" r="r" b="b"/>
              <a:pathLst>
                <a:path w="219680" h="562487" extrusionOk="0">
                  <a:moveTo>
                    <a:pt x="219680" y="562488"/>
                  </a:moveTo>
                  <a:cubicBezTo>
                    <a:pt x="219680" y="562488"/>
                    <a:pt x="34371" y="320160"/>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24"/>
            <p:cNvSpPr/>
            <p:nvPr/>
          </p:nvSpPr>
          <p:spPr>
            <a:xfrm>
              <a:off x="7488191" y="1386855"/>
              <a:ext cx="222433" cy="559076"/>
            </a:xfrm>
            <a:custGeom>
              <a:avLst/>
              <a:gdLst/>
              <a:ahLst/>
              <a:cxnLst/>
              <a:rect l="l" t="t" r="r" b="b"/>
              <a:pathLst>
                <a:path w="222433" h="559076" extrusionOk="0">
                  <a:moveTo>
                    <a:pt x="222434" y="559077"/>
                  </a:moveTo>
                  <a:cubicBezTo>
                    <a:pt x="222434" y="559077"/>
                    <a:pt x="48688" y="277096"/>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24"/>
            <p:cNvSpPr/>
            <p:nvPr/>
          </p:nvSpPr>
          <p:spPr>
            <a:xfrm>
              <a:off x="7236503" y="1965699"/>
              <a:ext cx="549237" cy="56505"/>
            </a:xfrm>
            <a:custGeom>
              <a:avLst/>
              <a:gdLst/>
              <a:ahLst/>
              <a:cxnLst/>
              <a:rect l="l" t="t" r="r" b="b"/>
              <a:pathLst>
                <a:path w="549237" h="56505" extrusionOk="0">
                  <a:moveTo>
                    <a:pt x="0" y="7253"/>
                  </a:moveTo>
                  <a:cubicBezTo>
                    <a:pt x="0" y="7253"/>
                    <a:pt x="332700" y="-27881"/>
                    <a:pt x="549237" y="56505"/>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24"/>
            <p:cNvSpPr/>
            <p:nvPr/>
          </p:nvSpPr>
          <p:spPr>
            <a:xfrm>
              <a:off x="6630866" y="891065"/>
              <a:ext cx="381363" cy="417495"/>
            </a:xfrm>
            <a:custGeom>
              <a:avLst/>
              <a:gdLst/>
              <a:ahLst/>
              <a:cxnLst/>
              <a:rect l="l" t="t" r="r" b="b"/>
              <a:pathLst>
                <a:path w="381363" h="417495" extrusionOk="0">
                  <a:moveTo>
                    <a:pt x="381364" y="415242"/>
                  </a:moveTo>
                  <a:cubicBezTo>
                    <a:pt x="381364" y="415242"/>
                    <a:pt x="209141" y="442469"/>
                    <a:pt x="99276" y="307673"/>
                  </a:cubicBezTo>
                  <a:cubicBezTo>
                    <a:pt x="-10588" y="172877"/>
                    <a:pt x="32068" y="71424"/>
                    <a:pt x="0" y="0"/>
                  </a:cubicBezTo>
                  <a:cubicBezTo>
                    <a:pt x="12" y="0"/>
                    <a:pt x="372323" y="13473"/>
                    <a:pt x="381364" y="41524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24"/>
            <p:cNvSpPr/>
            <p:nvPr/>
          </p:nvSpPr>
          <p:spPr>
            <a:xfrm>
              <a:off x="6640029" y="1420522"/>
              <a:ext cx="492921" cy="248447"/>
            </a:xfrm>
            <a:custGeom>
              <a:avLst/>
              <a:gdLst/>
              <a:ahLst/>
              <a:cxnLst/>
              <a:rect l="l" t="t" r="r" b="b"/>
              <a:pathLst>
                <a:path w="492921" h="248447" extrusionOk="0">
                  <a:moveTo>
                    <a:pt x="492922" y="216726"/>
                  </a:moveTo>
                  <a:cubicBezTo>
                    <a:pt x="492922" y="216726"/>
                    <a:pt x="441493" y="61501"/>
                    <a:pt x="291250" y="15598"/>
                  </a:cubicBezTo>
                  <a:cubicBezTo>
                    <a:pt x="141007" y="-30304"/>
                    <a:pt x="70681" y="39963"/>
                    <a:pt x="0" y="37502"/>
                  </a:cubicBezTo>
                  <a:cubicBezTo>
                    <a:pt x="0" y="37502"/>
                    <a:pt x="153727" y="346198"/>
                    <a:pt x="492922" y="21672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24"/>
            <p:cNvSpPr/>
            <p:nvPr/>
          </p:nvSpPr>
          <p:spPr>
            <a:xfrm>
              <a:off x="7022184" y="1861258"/>
              <a:ext cx="537637" cy="231478"/>
            </a:xfrm>
            <a:custGeom>
              <a:avLst/>
              <a:gdLst/>
              <a:ahLst/>
              <a:cxnLst/>
              <a:rect l="l" t="t" r="r" b="b"/>
              <a:pathLst>
                <a:path w="537637" h="231478" extrusionOk="0">
                  <a:moveTo>
                    <a:pt x="537638" y="111876"/>
                  </a:moveTo>
                  <a:cubicBezTo>
                    <a:pt x="537638" y="111876"/>
                    <a:pt x="414785" y="-15817"/>
                    <a:pt x="258657" y="1640"/>
                  </a:cubicBezTo>
                  <a:cubicBezTo>
                    <a:pt x="102529" y="19097"/>
                    <a:pt x="65856" y="111499"/>
                    <a:pt x="0" y="137276"/>
                  </a:cubicBezTo>
                  <a:cubicBezTo>
                    <a:pt x="0" y="137276"/>
                    <a:pt x="277640" y="365265"/>
                    <a:pt x="537638" y="11187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24"/>
            <p:cNvSpPr/>
            <p:nvPr/>
          </p:nvSpPr>
          <p:spPr>
            <a:xfrm>
              <a:off x="7023179" y="929634"/>
              <a:ext cx="241321" cy="496423"/>
            </a:xfrm>
            <a:custGeom>
              <a:avLst/>
              <a:gdLst/>
              <a:ahLst/>
              <a:cxnLst/>
              <a:rect l="l" t="t" r="r" b="b"/>
              <a:pathLst>
                <a:path w="241321" h="496423" extrusionOk="0">
                  <a:moveTo>
                    <a:pt x="202906" y="496424"/>
                  </a:moveTo>
                  <a:cubicBezTo>
                    <a:pt x="202906" y="496424"/>
                    <a:pt x="51068" y="439131"/>
                    <a:pt x="11689" y="288133"/>
                  </a:cubicBezTo>
                  <a:cubicBezTo>
                    <a:pt x="-27678" y="137135"/>
                    <a:pt x="44975" y="70242"/>
                    <a:pt x="45463" y="0"/>
                  </a:cubicBezTo>
                  <a:cubicBezTo>
                    <a:pt x="45463" y="0"/>
                    <a:pt x="345437" y="165142"/>
                    <a:pt x="202906" y="49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24"/>
            <p:cNvSpPr/>
            <p:nvPr/>
          </p:nvSpPr>
          <p:spPr>
            <a:xfrm>
              <a:off x="7393236" y="1205731"/>
              <a:ext cx="234816" cy="500894"/>
            </a:xfrm>
            <a:custGeom>
              <a:avLst/>
              <a:gdLst/>
              <a:ahLst/>
              <a:cxnLst/>
              <a:rect l="l" t="t" r="r" b="b"/>
              <a:pathLst>
                <a:path w="234816" h="500894" extrusionOk="0">
                  <a:moveTo>
                    <a:pt x="195693" y="500895"/>
                  </a:moveTo>
                  <a:cubicBezTo>
                    <a:pt x="195693" y="500895"/>
                    <a:pt x="51055" y="439131"/>
                    <a:pt x="11688" y="288133"/>
                  </a:cubicBezTo>
                  <a:cubicBezTo>
                    <a:pt x="-27678" y="137135"/>
                    <a:pt x="44976" y="70242"/>
                    <a:pt x="45463" y="0"/>
                  </a:cubicBezTo>
                  <a:cubicBezTo>
                    <a:pt x="45463" y="0"/>
                    <a:pt x="338223" y="169612"/>
                    <a:pt x="195693" y="5008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1" name="Google Shape;441;p24"/>
          <p:cNvGrpSpPr/>
          <p:nvPr/>
        </p:nvGrpSpPr>
        <p:grpSpPr>
          <a:xfrm>
            <a:off x="7616305" y="2274037"/>
            <a:ext cx="1603219" cy="2750536"/>
            <a:chOff x="1982279" y="3492207"/>
            <a:chExt cx="883511" cy="1515781"/>
          </a:xfrm>
        </p:grpSpPr>
        <p:sp>
          <p:nvSpPr>
            <p:cNvPr id="442" name="Google Shape;442;p24"/>
            <p:cNvSpPr/>
            <p:nvPr/>
          </p:nvSpPr>
          <p:spPr>
            <a:xfrm>
              <a:off x="2247554" y="3772088"/>
              <a:ext cx="134360" cy="536789"/>
            </a:xfrm>
            <a:custGeom>
              <a:avLst/>
              <a:gdLst/>
              <a:ahLst/>
              <a:cxnLst/>
              <a:rect l="l" t="t" r="r" b="b"/>
              <a:pathLst>
                <a:path w="134360" h="536789" extrusionOk="0">
                  <a:moveTo>
                    <a:pt x="59408" y="536790"/>
                  </a:moveTo>
                  <a:cubicBezTo>
                    <a:pt x="59408" y="536790"/>
                    <a:pt x="63246" y="443828"/>
                    <a:pt x="78501" y="388338"/>
                  </a:cubicBezTo>
                  <a:cubicBezTo>
                    <a:pt x="93755" y="332848"/>
                    <a:pt x="126165" y="283595"/>
                    <a:pt x="125008" y="255101"/>
                  </a:cubicBezTo>
                  <a:cubicBezTo>
                    <a:pt x="123850" y="226607"/>
                    <a:pt x="104794" y="197309"/>
                    <a:pt x="111178" y="178341"/>
                  </a:cubicBezTo>
                  <a:cubicBezTo>
                    <a:pt x="117551" y="159386"/>
                    <a:pt x="137679" y="137775"/>
                    <a:pt x="133890" y="110852"/>
                  </a:cubicBezTo>
                  <a:cubicBezTo>
                    <a:pt x="130100" y="83930"/>
                    <a:pt x="112129" y="60381"/>
                    <a:pt x="107962" y="31010"/>
                  </a:cubicBezTo>
                  <a:cubicBezTo>
                    <a:pt x="103795" y="1627"/>
                    <a:pt x="76588" y="-8192"/>
                    <a:pt x="63003" y="7255"/>
                  </a:cubicBezTo>
                  <a:cubicBezTo>
                    <a:pt x="49429" y="22702"/>
                    <a:pt x="52159" y="35895"/>
                    <a:pt x="40730" y="58055"/>
                  </a:cubicBezTo>
                  <a:cubicBezTo>
                    <a:pt x="29301" y="80214"/>
                    <a:pt x="4080" y="98646"/>
                    <a:pt x="5469" y="130782"/>
                  </a:cubicBezTo>
                  <a:cubicBezTo>
                    <a:pt x="6858" y="162919"/>
                    <a:pt x="25195" y="168169"/>
                    <a:pt x="18494" y="195847"/>
                  </a:cubicBezTo>
                  <a:cubicBezTo>
                    <a:pt x="9331" y="233697"/>
                    <a:pt x="3495" y="243699"/>
                    <a:pt x="815" y="265578"/>
                  </a:cubicBezTo>
                  <a:cubicBezTo>
                    <a:pt x="-8055" y="337952"/>
                    <a:pt x="58409" y="474843"/>
                    <a:pt x="59408" y="5367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24"/>
            <p:cNvSpPr/>
            <p:nvPr/>
          </p:nvSpPr>
          <p:spPr>
            <a:xfrm>
              <a:off x="2298041" y="3859002"/>
              <a:ext cx="21849" cy="570162"/>
            </a:xfrm>
            <a:custGeom>
              <a:avLst/>
              <a:gdLst/>
              <a:ahLst/>
              <a:cxnLst/>
              <a:rect l="l" t="t" r="r" b="b"/>
              <a:pathLst>
                <a:path w="21849" h="570162" extrusionOk="0">
                  <a:moveTo>
                    <a:pt x="21849" y="0"/>
                  </a:moveTo>
                  <a:cubicBezTo>
                    <a:pt x="5498" y="89332"/>
                    <a:pt x="4207" y="89758"/>
                    <a:pt x="661" y="201798"/>
                  </a:cubicBezTo>
                  <a:cubicBezTo>
                    <a:pt x="-3628" y="336801"/>
                    <a:pt x="14575" y="409857"/>
                    <a:pt x="8788" y="570163"/>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24"/>
            <p:cNvSpPr/>
            <p:nvPr/>
          </p:nvSpPr>
          <p:spPr>
            <a:xfrm>
              <a:off x="2427452" y="3836190"/>
              <a:ext cx="227957" cy="499402"/>
            </a:xfrm>
            <a:custGeom>
              <a:avLst/>
              <a:gdLst/>
              <a:ahLst/>
              <a:cxnLst/>
              <a:rect l="l" t="t" r="r" b="b"/>
              <a:pathLst>
                <a:path w="227957" h="499402" extrusionOk="0">
                  <a:moveTo>
                    <a:pt x="0" y="499403"/>
                  </a:moveTo>
                  <a:cubicBezTo>
                    <a:pt x="0" y="499403"/>
                    <a:pt x="10978" y="398632"/>
                    <a:pt x="11502" y="333750"/>
                  </a:cubicBezTo>
                  <a:cubicBezTo>
                    <a:pt x="12026" y="268867"/>
                    <a:pt x="14962" y="213463"/>
                    <a:pt x="40220" y="195043"/>
                  </a:cubicBezTo>
                  <a:cubicBezTo>
                    <a:pt x="65478" y="176624"/>
                    <a:pt x="77881" y="184140"/>
                    <a:pt x="82255" y="145718"/>
                  </a:cubicBezTo>
                  <a:cubicBezTo>
                    <a:pt x="86641" y="107295"/>
                    <a:pt x="103577" y="54863"/>
                    <a:pt x="135073" y="42206"/>
                  </a:cubicBezTo>
                  <a:cubicBezTo>
                    <a:pt x="166569" y="29548"/>
                    <a:pt x="181093" y="-15635"/>
                    <a:pt x="212613" y="5586"/>
                  </a:cubicBezTo>
                  <a:cubicBezTo>
                    <a:pt x="235739" y="21155"/>
                    <a:pt x="220228" y="42279"/>
                    <a:pt x="220850" y="63927"/>
                  </a:cubicBezTo>
                  <a:cubicBezTo>
                    <a:pt x="221471" y="85574"/>
                    <a:pt x="238931" y="113423"/>
                    <a:pt x="216719" y="158655"/>
                  </a:cubicBezTo>
                  <a:cubicBezTo>
                    <a:pt x="194520" y="203888"/>
                    <a:pt x="178985" y="206251"/>
                    <a:pt x="170249" y="226437"/>
                  </a:cubicBezTo>
                  <a:cubicBezTo>
                    <a:pt x="161513" y="246623"/>
                    <a:pt x="189402" y="282889"/>
                    <a:pt x="162951" y="319472"/>
                  </a:cubicBezTo>
                  <a:cubicBezTo>
                    <a:pt x="136523" y="356067"/>
                    <a:pt x="52574" y="407196"/>
                    <a:pt x="0" y="49940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24"/>
            <p:cNvSpPr/>
            <p:nvPr/>
          </p:nvSpPr>
          <p:spPr>
            <a:xfrm>
              <a:off x="2378520" y="3929098"/>
              <a:ext cx="207252" cy="511224"/>
            </a:xfrm>
            <a:custGeom>
              <a:avLst/>
              <a:gdLst/>
              <a:ahLst/>
              <a:cxnLst/>
              <a:rect l="l" t="t" r="r" b="b"/>
              <a:pathLst>
                <a:path w="207252" h="511224" extrusionOk="0">
                  <a:moveTo>
                    <a:pt x="0" y="511225"/>
                  </a:moveTo>
                  <a:cubicBezTo>
                    <a:pt x="0" y="511225"/>
                    <a:pt x="32349" y="454346"/>
                    <a:pt x="76687" y="336411"/>
                  </a:cubicBezTo>
                  <a:cubicBezTo>
                    <a:pt x="128287" y="199191"/>
                    <a:pt x="134635" y="107605"/>
                    <a:pt x="207252" y="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24"/>
            <p:cNvSpPr/>
            <p:nvPr/>
          </p:nvSpPr>
          <p:spPr>
            <a:xfrm>
              <a:off x="2348303" y="3767915"/>
              <a:ext cx="195198" cy="535236"/>
            </a:xfrm>
            <a:custGeom>
              <a:avLst/>
              <a:gdLst/>
              <a:ahLst/>
              <a:cxnLst/>
              <a:rect l="l" t="t" r="r" b="b"/>
              <a:pathLst>
                <a:path w="195198" h="535236" extrusionOk="0">
                  <a:moveTo>
                    <a:pt x="0" y="535237"/>
                  </a:moveTo>
                  <a:cubicBezTo>
                    <a:pt x="0" y="535237"/>
                    <a:pt x="28206" y="448305"/>
                    <a:pt x="64771" y="397992"/>
                  </a:cubicBezTo>
                  <a:cubicBezTo>
                    <a:pt x="101335" y="347680"/>
                    <a:pt x="147721" y="322463"/>
                    <a:pt x="148037" y="294748"/>
                  </a:cubicBezTo>
                  <a:cubicBezTo>
                    <a:pt x="148354" y="267034"/>
                    <a:pt x="127227" y="243790"/>
                    <a:pt x="139021" y="219292"/>
                  </a:cubicBezTo>
                  <a:cubicBezTo>
                    <a:pt x="150815" y="194794"/>
                    <a:pt x="187709" y="172598"/>
                    <a:pt x="193886" y="132859"/>
                  </a:cubicBezTo>
                  <a:cubicBezTo>
                    <a:pt x="200064" y="93121"/>
                    <a:pt x="182433" y="73618"/>
                    <a:pt x="182177" y="49643"/>
                  </a:cubicBezTo>
                  <a:cubicBezTo>
                    <a:pt x="181921" y="25656"/>
                    <a:pt x="174940" y="3826"/>
                    <a:pt x="158698" y="500"/>
                  </a:cubicBezTo>
                  <a:cubicBezTo>
                    <a:pt x="142457" y="-2826"/>
                    <a:pt x="129115" y="11062"/>
                    <a:pt x="116809" y="23512"/>
                  </a:cubicBezTo>
                  <a:cubicBezTo>
                    <a:pt x="104491" y="35962"/>
                    <a:pt x="77979" y="42212"/>
                    <a:pt x="64442" y="72826"/>
                  </a:cubicBezTo>
                  <a:cubicBezTo>
                    <a:pt x="50893" y="103440"/>
                    <a:pt x="62517" y="146747"/>
                    <a:pt x="50138" y="164764"/>
                  </a:cubicBezTo>
                  <a:cubicBezTo>
                    <a:pt x="37759" y="182794"/>
                    <a:pt x="4861" y="199216"/>
                    <a:pt x="1560" y="241001"/>
                  </a:cubicBezTo>
                  <a:cubicBezTo>
                    <a:pt x="-1743" y="282786"/>
                    <a:pt x="15194" y="460182"/>
                    <a:pt x="0" y="5352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24"/>
            <p:cNvSpPr/>
            <p:nvPr/>
          </p:nvSpPr>
          <p:spPr>
            <a:xfrm>
              <a:off x="2336875" y="3873852"/>
              <a:ext cx="142554" cy="560002"/>
            </a:xfrm>
            <a:custGeom>
              <a:avLst/>
              <a:gdLst/>
              <a:ahLst/>
              <a:cxnLst/>
              <a:rect l="l" t="t" r="r" b="b"/>
              <a:pathLst>
                <a:path w="142554" h="560002" extrusionOk="0">
                  <a:moveTo>
                    <a:pt x="73" y="560003"/>
                  </a:moveTo>
                  <a:cubicBezTo>
                    <a:pt x="73" y="560003"/>
                    <a:pt x="-3680" y="454188"/>
                    <a:pt x="42583" y="286830"/>
                  </a:cubicBezTo>
                  <a:cubicBezTo>
                    <a:pt x="88847" y="119471"/>
                    <a:pt x="122195" y="89807"/>
                    <a:pt x="142554" y="0"/>
                  </a:cubicBezTo>
                </a:path>
              </a:pathLst>
            </a:custGeom>
            <a:noFill/>
            <a:ln w="9525" cap="flat"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24"/>
            <p:cNvSpPr/>
            <p:nvPr/>
          </p:nvSpPr>
          <p:spPr>
            <a:xfrm>
              <a:off x="2355052" y="3632757"/>
              <a:ext cx="510738" cy="1020078"/>
            </a:xfrm>
            <a:custGeom>
              <a:avLst/>
              <a:gdLst/>
              <a:ahLst/>
              <a:cxnLst/>
              <a:rect l="l" t="t" r="r" b="b"/>
              <a:pathLst>
                <a:path w="510738" h="1020078" extrusionOk="0">
                  <a:moveTo>
                    <a:pt x="482542" y="3067"/>
                  </a:moveTo>
                  <a:cubicBezTo>
                    <a:pt x="451107" y="-15486"/>
                    <a:pt x="375541" y="52819"/>
                    <a:pt x="328961" y="135366"/>
                  </a:cubicBezTo>
                  <a:cubicBezTo>
                    <a:pt x="282393" y="217912"/>
                    <a:pt x="179547" y="470303"/>
                    <a:pt x="144724" y="548354"/>
                  </a:cubicBezTo>
                  <a:cubicBezTo>
                    <a:pt x="109914" y="626393"/>
                    <a:pt x="36017" y="777038"/>
                    <a:pt x="12392" y="846257"/>
                  </a:cubicBezTo>
                  <a:cubicBezTo>
                    <a:pt x="-11233" y="915464"/>
                    <a:pt x="1305" y="1000982"/>
                    <a:pt x="29937" y="1017648"/>
                  </a:cubicBezTo>
                  <a:cubicBezTo>
                    <a:pt x="58570" y="1034313"/>
                    <a:pt x="148940" y="962852"/>
                    <a:pt x="186906" y="877760"/>
                  </a:cubicBezTo>
                  <a:cubicBezTo>
                    <a:pt x="224859" y="792667"/>
                    <a:pt x="317349" y="563508"/>
                    <a:pt x="365477" y="477478"/>
                  </a:cubicBezTo>
                  <a:cubicBezTo>
                    <a:pt x="413604" y="391447"/>
                    <a:pt x="460196" y="291358"/>
                    <a:pt x="492509" y="192707"/>
                  </a:cubicBezTo>
                  <a:cubicBezTo>
                    <a:pt x="524821" y="94044"/>
                    <a:pt x="509554" y="19002"/>
                    <a:pt x="482542" y="30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24"/>
            <p:cNvSpPr/>
            <p:nvPr/>
          </p:nvSpPr>
          <p:spPr>
            <a:xfrm>
              <a:off x="2668639" y="3735234"/>
              <a:ext cx="183883" cy="95542"/>
            </a:xfrm>
            <a:custGeom>
              <a:avLst/>
              <a:gdLst/>
              <a:ahLst/>
              <a:cxnLst/>
              <a:rect l="l" t="t" r="r" b="b"/>
              <a:pathLst>
                <a:path w="183883" h="95542" extrusionOk="0">
                  <a:moveTo>
                    <a:pt x="1131" y="95408"/>
                  </a:moveTo>
                  <a:cubicBezTo>
                    <a:pt x="-8178" y="93508"/>
                    <a:pt x="41582" y="36775"/>
                    <a:pt x="92122" y="13824"/>
                  </a:cubicBezTo>
                  <a:cubicBezTo>
                    <a:pt x="142650" y="-9127"/>
                    <a:pt x="180359" y="2494"/>
                    <a:pt x="183734" y="6588"/>
                  </a:cubicBezTo>
                  <a:cubicBezTo>
                    <a:pt x="187109" y="10693"/>
                    <a:pt x="132683" y="24861"/>
                    <a:pt x="88198" y="48835"/>
                  </a:cubicBezTo>
                  <a:cubicBezTo>
                    <a:pt x="43714" y="72810"/>
                    <a:pt x="11853" y="97588"/>
                    <a:pt x="1131" y="954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24"/>
            <p:cNvSpPr/>
            <p:nvPr/>
          </p:nvSpPr>
          <p:spPr>
            <a:xfrm>
              <a:off x="2613141" y="3885855"/>
              <a:ext cx="183883" cy="95542"/>
            </a:xfrm>
            <a:custGeom>
              <a:avLst/>
              <a:gdLst/>
              <a:ahLst/>
              <a:cxnLst/>
              <a:rect l="l" t="t" r="r" b="b"/>
              <a:pathLst>
                <a:path w="183883" h="95542" extrusionOk="0">
                  <a:moveTo>
                    <a:pt x="1131" y="95407"/>
                  </a:moveTo>
                  <a:cubicBezTo>
                    <a:pt x="-8178" y="93506"/>
                    <a:pt x="41582" y="36774"/>
                    <a:pt x="92122" y="13823"/>
                  </a:cubicBezTo>
                  <a:cubicBezTo>
                    <a:pt x="142649" y="-9129"/>
                    <a:pt x="180359" y="2493"/>
                    <a:pt x="183734" y="6599"/>
                  </a:cubicBezTo>
                  <a:cubicBezTo>
                    <a:pt x="187109" y="10704"/>
                    <a:pt x="132683" y="24872"/>
                    <a:pt x="88198" y="48847"/>
                  </a:cubicBezTo>
                  <a:cubicBezTo>
                    <a:pt x="43714" y="72809"/>
                    <a:pt x="11865" y="97600"/>
                    <a:pt x="1131" y="9540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24"/>
            <p:cNvSpPr/>
            <p:nvPr/>
          </p:nvSpPr>
          <p:spPr>
            <a:xfrm>
              <a:off x="2547894" y="4032138"/>
              <a:ext cx="183883" cy="95541"/>
            </a:xfrm>
            <a:custGeom>
              <a:avLst/>
              <a:gdLst/>
              <a:ahLst/>
              <a:cxnLst/>
              <a:rect l="l" t="t" r="r" b="b"/>
              <a:pathLst>
                <a:path w="183883" h="95541" extrusionOk="0">
                  <a:moveTo>
                    <a:pt x="1131" y="95408"/>
                  </a:moveTo>
                  <a:cubicBezTo>
                    <a:pt x="-8178" y="93508"/>
                    <a:pt x="41582" y="36775"/>
                    <a:pt x="92122" y="13824"/>
                  </a:cubicBezTo>
                  <a:cubicBezTo>
                    <a:pt x="142649" y="-9127"/>
                    <a:pt x="180359" y="2495"/>
                    <a:pt x="183734" y="6588"/>
                  </a:cubicBezTo>
                  <a:cubicBezTo>
                    <a:pt x="187109" y="10693"/>
                    <a:pt x="132683" y="24861"/>
                    <a:pt x="88198" y="48835"/>
                  </a:cubicBezTo>
                  <a:cubicBezTo>
                    <a:pt x="43702" y="72798"/>
                    <a:pt x="11853" y="97588"/>
                    <a:pt x="1131" y="954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24"/>
            <p:cNvSpPr/>
            <p:nvPr/>
          </p:nvSpPr>
          <p:spPr>
            <a:xfrm>
              <a:off x="2479383" y="4176960"/>
              <a:ext cx="183883" cy="95542"/>
            </a:xfrm>
            <a:custGeom>
              <a:avLst/>
              <a:gdLst/>
              <a:ahLst/>
              <a:cxnLst/>
              <a:rect l="l" t="t" r="r" b="b"/>
              <a:pathLst>
                <a:path w="183883" h="95542" extrusionOk="0">
                  <a:moveTo>
                    <a:pt x="1131" y="95408"/>
                  </a:moveTo>
                  <a:cubicBezTo>
                    <a:pt x="-8178" y="93507"/>
                    <a:pt x="41582" y="36775"/>
                    <a:pt x="92122" y="13824"/>
                  </a:cubicBezTo>
                  <a:cubicBezTo>
                    <a:pt x="142649" y="-9127"/>
                    <a:pt x="180359" y="2494"/>
                    <a:pt x="183734" y="6588"/>
                  </a:cubicBezTo>
                  <a:cubicBezTo>
                    <a:pt x="187109" y="10693"/>
                    <a:pt x="132683" y="24861"/>
                    <a:pt x="88198" y="48835"/>
                  </a:cubicBezTo>
                  <a:cubicBezTo>
                    <a:pt x="43714" y="72810"/>
                    <a:pt x="11865" y="97589"/>
                    <a:pt x="1131" y="954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24"/>
            <p:cNvSpPr/>
            <p:nvPr/>
          </p:nvSpPr>
          <p:spPr>
            <a:xfrm>
              <a:off x="2414137" y="4323232"/>
              <a:ext cx="183883" cy="95540"/>
            </a:xfrm>
            <a:custGeom>
              <a:avLst/>
              <a:gdLst/>
              <a:ahLst/>
              <a:cxnLst/>
              <a:rect l="l" t="t" r="r" b="b"/>
              <a:pathLst>
                <a:path w="183883" h="95540" extrusionOk="0">
                  <a:moveTo>
                    <a:pt x="1131" y="95407"/>
                  </a:moveTo>
                  <a:cubicBezTo>
                    <a:pt x="-8178" y="93506"/>
                    <a:pt x="41582" y="36774"/>
                    <a:pt x="92122" y="13823"/>
                  </a:cubicBezTo>
                  <a:cubicBezTo>
                    <a:pt x="142661" y="-9129"/>
                    <a:pt x="180359" y="2493"/>
                    <a:pt x="183734" y="6599"/>
                  </a:cubicBezTo>
                  <a:cubicBezTo>
                    <a:pt x="187109" y="10704"/>
                    <a:pt x="132683" y="24872"/>
                    <a:pt x="88198" y="48847"/>
                  </a:cubicBezTo>
                  <a:cubicBezTo>
                    <a:pt x="43702" y="72809"/>
                    <a:pt x="11853" y="97587"/>
                    <a:pt x="1131" y="95407"/>
                  </a:cubicBezTo>
                  <a:close/>
                </a:path>
              </a:pathLst>
            </a:custGeom>
            <a:solidFill>
              <a:srgbClr val="F0DC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24"/>
            <p:cNvSpPr/>
            <p:nvPr/>
          </p:nvSpPr>
          <p:spPr>
            <a:xfrm>
              <a:off x="2372587" y="4481190"/>
              <a:ext cx="162436" cy="84399"/>
            </a:xfrm>
            <a:custGeom>
              <a:avLst/>
              <a:gdLst/>
              <a:ahLst/>
              <a:cxnLst/>
              <a:rect l="l" t="t" r="r" b="b"/>
              <a:pathLst>
                <a:path w="162436" h="84399" extrusionOk="0">
                  <a:moveTo>
                    <a:pt x="999" y="84281"/>
                  </a:moveTo>
                  <a:cubicBezTo>
                    <a:pt x="-7225" y="82612"/>
                    <a:pt x="36735" y="32483"/>
                    <a:pt x="81378" y="12211"/>
                  </a:cubicBezTo>
                  <a:cubicBezTo>
                    <a:pt x="126020" y="-8060"/>
                    <a:pt x="159332" y="2198"/>
                    <a:pt x="162305" y="5828"/>
                  </a:cubicBezTo>
                  <a:cubicBezTo>
                    <a:pt x="165278" y="9446"/>
                    <a:pt x="117211" y="21969"/>
                    <a:pt x="77905" y="43154"/>
                  </a:cubicBezTo>
                  <a:cubicBezTo>
                    <a:pt x="38611" y="64314"/>
                    <a:pt x="10478" y="86206"/>
                    <a:pt x="999" y="84281"/>
                  </a:cubicBezTo>
                  <a:close/>
                </a:path>
              </a:pathLst>
            </a:custGeom>
            <a:solidFill>
              <a:srgbClr val="F0DC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24"/>
            <p:cNvSpPr/>
            <p:nvPr/>
          </p:nvSpPr>
          <p:spPr>
            <a:xfrm>
              <a:off x="2406272" y="4594972"/>
              <a:ext cx="8746" cy="8962"/>
            </a:xfrm>
            <a:custGeom>
              <a:avLst/>
              <a:gdLst/>
              <a:ahLst/>
              <a:cxnLst/>
              <a:rect l="l" t="t" r="r" b="b"/>
              <a:pathLst>
                <a:path w="8746" h="8962" extrusionOk="0">
                  <a:moveTo>
                    <a:pt x="2562" y="8544"/>
                  </a:moveTo>
                  <a:cubicBezTo>
                    <a:pt x="7801" y="10883"/>
                    <a:pt x="11432" y="2758"/>
                    <a:pt x="6193" y="418"/>
                  </a:cubicBezTo>
                  <a:cubicBezTo>
                    <a:pt x="941" y="-1921"/>
                    <a:pt x="-2690" y="6205"/>
                    <a:pt x="2562" y="8544"/>
                  </a:cubicBezTo>
                  <a:lnTo>
                    <a:pt x="2562" y="8544"/>
                  </a:lnTo>
                  <a:close/>
                </a:path>
              </a:pathLst>
            </a:custGeom>
            <a:solidFill>
              <a:srgbClr val="9657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24"/>
            <p:cNvSpPr/>
            <p:nvPr/>
          </p:nvSpPr>
          <p:spPr>
            <a:xfrm>
              <a:off x="2458731" y="4573531"/>
              <a:ext cx="8740" cy="8962"/>
            </a:xfrm>
            <a:custGeom>
              <a:avLst/>
              <a:gdLst/>
              <a:ahLst/>
              <a:cxnLst/>
              <a:rect l="l" t="t" r="r" b="b"/>
              <a:pathLst>
                <a:path w="8740" h="8962" extrusionOk="0">
                  <a:moveTo>
                    <a:pt x="2556" y="8544"/>
                  </a:moveTo>
                  <a:cubicBezTo>
                    <a:pt x="7796" y="10883"/>
                    <a:pt x="11426" y="2757"/>
                    <a:pt x="6187" y="418"/>
                  </a:cubicBezTo>
                  <a:cubicBezTo>
                    <a:pt x="936" y="-1921"/>
                    <a:pt x="-2683" y="6205"/>
                    <a:pt x="2556" y="8544"/>
                  </a:cubicBezTo>
                  <a:lnTo>
                    <a:pt x="2556" y="8544"/>
                  </a:lnTo>
                  <a:close/>
                </a:path>
              </a:pathLst>
            </a:custGeom>
            <a:solidFill>
              <a:srgbClr val="9657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24"/>
            <p:cNvSpPr/>
            <p:nvPr/>
          </p:nvSpPr>
          <p:spPr>
            <a:xfrm>
              <a:off x="2392878" y="4472029"/>
              <a:ext cx="10361" cy="9693"/>
            </a:xfrm>
            <a:custGeom>
              <a:avLst/>
              <a:gdLst/>
              <a:ahLst/>
              <a:cxnLst/>
              <a:rect l="l" t="t" r="r" b="b"/>
              <a:pathLst>
                <a:path w="10361" h="9693" extrusionOk="0">
                  <a:moveTo>
                    <a:pt x="7805" y="1149"/>
                  </a:moveTo>
                  <a:cubicBezTo>
                    <a:pt x="7269" y="906"/>
                    <a:pt x="6720" y="662"/>
                    <a:pt x="6184" y="418"/>
                  </a:cubicBezTo>
                  <a:cubicBezTo>
                    <a:pt x="945" y="-1921"/>
                    <a:pt x="-2686" y="6205"/>
                    <a:pt x="2554" y="8544"/>
                  </a:cubicBezTo>
                  <a:cubicBezTo>
                    <a:pt x="3102" y="8787"/>
                    <a:pt x="3638" y="9031"/>
                    <a:pt x="4174" y="9275"/>
                  </a:cubicBezTo>
                  <a:cubicBezTo>
                    <a:pt x="9425" y="11614"/>
                    <a:pt x="13044" y="3488"/>
                    <a:pt x="7805" y="1149"/>
                  </a:cubicBezTo>
                  <a:lnTo>
                    <a:pt x="7805" y="1149"/>
                  </a:lnTo>
                  <a:close/>
                </a:path>
              </a:pathLst>
            </a:custGeom>
            <a:solidFill>
              <a:srgbClr val="9657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24"/>
            <p:cNvSpPr/>
            <p:nvPr/>
          </p:nvSpPr>
          <p:spPr>
            <a:xfrm>
              <a:off x="2410810" y="4444948"/>
              <a:ext cx="8740" cy="8962"/>
            </a:xfrm>
            <a:custGeom>
              <a:avLst/>
              <a:gdLst/>
              <a:ahLst/>
              <a:cxnLst/>
              <a:rect l="l" t="t" r="r" b="b"/>
              <a:pathLst>
                <a:path w="8740" h="8962" extrusionOk="0">
                  <a:moveTo>
                    <a:pt x="2556" y="8544"/>
                  </a:moveTo>
                  <a:cubicBezTo>
                    <a:pt x="7796" y="10883"/>
                    <a:pt x="11426" y="2757"/>
                    <a:pt x="6187" y="418"/>
                  </a:cubicBezTo>
                  <a:cubicBezTo>
                    <a:pt x="936" y="-1921"/>
                    <a:pt x="-2683" y="6205"/>
                    <a:pt x="2556" y="8544"/>
                  </a:cubicBezTo>
                  <a:lnTo>
                    <a:pt x="2556" y="8544"/>
                  </a:lnTo>
                  <a:close/>
                </a:path>
              </a:pathLst>
            </a:custGeom>
            <a:solidFill>
              <a:srgbClr val="9657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24"/>
            <p:cNvSpPr/>
            <p:nvPr/>
          </p:nvSpPr>
          <p:spPr>
            <a:xfrm>
              <a:off x="2531448" y="4414907"/>
              <a:ext cx="10358" cy="9693"/>
            </a:xfrm>
            <a:custGeom>
              <a:avLst/>
              <a:gdLst/>
              <a:ahLst/>
              <a:cxnLst/>
              <a:rect l="l" t="t" r="r" b="b"/>
              <a:pathLst>
                <a:path w="10358" h="9693" extrusionOk="0">
                  <a:moveTo>
                    <a:pt x="7805" y="1149"/>
                  </a:moveTo>
                  <a:cubicBezTo>
                    <a:pt x="7257" y="906"/>
                    <a:pt x="6720" y="662"/>
                    <a:pt x="6184" y="418"/>
                  </a:cubicBezTo>
                  <a:cubicBezTo>
                    <a:pt x="945" y="-1921"/>
                    <a:pt x="-2686" y="6205"/>
                    <a:pt x="2554" y="8544"/>
                  </a:cubicBezTo>
                  <a:cubicBezTo>
                    <a:pt x="3090" y="8787"/>
                    <a:pt x="3638" y="9031"/>
                    <a:pt x="4174" y="9275"/>
                  </a:cubicBezTo>
                  <a:cubicBezTo>
                    <a:pt x="9413" y="11614"/>
                    <a:pt x="13044" y="3488"/>
                    <a:pt x="7805" y="1149"/>
                  </a:cubicBezTo>
                  <a:lnTo>
                    <a:pt x="7805" y="1149"/>
                  </a:lnTo>
                  <a:close/>
                </a:path>
              </a:pathLst>
            </a:custGeom>
            <a:solidFill>
              <a:srgbClr val="9657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24"/>
            <p:cNvSpPr/>
            <p:nvPr/>
          </p:nvSpPr>
          <p:spPr>
            <a:xfrm>
              <a:off x="2580088" y="4270901"/>
              <a:ext cx="10361" cy="9693"/>
            </a:xfrm>
            <a:custGeom>
              <a:avLst/>
              <a:gdLst/>
              <a:ahLst/>
              <a:cxnLst/>
              <a:rect l="l" t="t" r="r" b="b"/>
              <a:pathLst>
                <a:path w="10361" h="9693" extrusionOk="0">
                  <a:moveTo>
                    <a:pt x="7805" y="1149"/>
                  </a:moveTo>
                  <a:cubicBezTo>
                    <a:pt x="7257" y="906"/>
                    <a:pt x="6721" y="662"/>
                    <a:pt x="6184" y="418"/>
                  </a:cubicBezTo>
                  <a:cubicBezTo>
                    <a:pt x="945" y="-1921"/>
                    <a:pt x="-2686" y="6205"/>
                    <a:pt x="2553" y="8544"/>
                  </a:cubicBezTo>
                  <a:cubicBezTo>
                    <a:pt x="3090" y="8788"/>
                    <a:pt x="3638" y="9031"/>
                    <a:pt x="4174" y="9275"/>
                  </a:cubicBezTo>
                  <a:cubicBezTo>
                    <a:pt x="9425" y="11614"/>
                    <a:pt x="13044" y="3488"/>
                    <a:pt x="7805" y="1149"/>
                  </a:cubicBezTo>
                  <a:lnTo>
                    <a:pt x="7805" y="1149"/>
                  </a:lnTo>
                  <a:close/>
                </a:path>
              </a:pathLst>
            </a:custGeom>
            <a:solidFill>
              <a:srgbClr val="9657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24"/>
            <p:cNvSpPr/>
            <p:nvPr/>
          </p:nvSpPr>
          <p:spPr>
            <a:xfrm>
              <a:off x="2630176" y="4123643"/>
              <a:ext cx="10366" cy="9693"/>
            </a:xfrm>
            <a:custGeom>
              <a:avLst/>
              <a:gdLst/>
              <a:ahLst/>
              <a:cxnLst/>
              <a:rect l="l" t="t" r="r" b="b"/>
              <a:pathLst>
                <a:path w="10366" h="9693" extrusionOk="0">
                  <a:moveTo>
                    <a:pt x="7805" y="1149"/>
                  </a:moveTo>
                  <a:cubicBezTo>
                    <a:pt x="7269" y="906"/>
                    <a:pt x="6720" y="662"/>
                    <a:pt x="6184" y="418"/>
                  </a:cubicBezTo>
                  <a:cubicBezTo>
                    <a:pt x="945" y="-1921"/>
                    <a:pt x="-2686" y="6205"/>
                    <a:pt x="2554" y="8544"/>
                  </a:cubicBezTo>
                  <a:cubicBezTo>
                    <a:pt x="3102" y="8787"/>
                    <a:pt x="3638" y="9031"/>
                    <a:pt x="4174" y="9275"/>
                  </a:cubicBezTo>
                  <a:cubicBezTo>
                    <a:pt x="9425" y="11614"/>
                    <a:pt x="13056" y="3488"/>
                    <a:pt x="7805" y="1149"/>
                  </a:cubicBezTo>
                  <a:lnTo>
                    <a:pt x="7805" y="114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24"/>
            <p:cNvSpPr/>
            <p:nvPr/>
          </p:nvSpPr>
          <p:spPr>
            <a:xfrm>
              <a:off x="2582073" y="4135326"/>
              <a:ext cx="10361" cy="9696"/>
            </a:xfrm>
            <a:custGeom>
              <a:avLst/>
              <a:gdLst/>
              <a:ahLst/>
              <a:cxnLst/>
              <a:rect l="l" t="t" r="r" b="b"/>
              <a:pathLst>
                <a:path w="10361" h="9696" extrusionOk="0">
                  <a:moveTo>
                    <a:pt x="7805" y="1149"/>
                  </a:moveTo>
                  <a:cubicBezTo>
                    <a:pt x="7256" y="906"/>
                    <a:pt x="6720" y="662"/>
                    <a:pt x="6184" y="418"/>
                  </a:cubicBezTo>
                  <a:cubicBezTo>
                    <a:pt x="945" y="-1921"/>
                    <a:pt x="-2686" y="6205"/>
                    <a:pt x="2554" y="8544"/>
                  </a:cubicBezTo>
                  <a:cubicBezTo>
                    <a:pt x="3090" y="8787"/>
                    <a:pt x="3638" y="9031"/>
                    <a:pt x="4174" y="9275"/>
                  </a:cubicBezTo>
                  <a:cubicBezTo>
                    <a:pt x="9425" y="11626"/>
                    <a:pt x="13044" y="3488"/>
                    <a:pt x="7805" y="1149"/>
                  </a:cubicBezTo>
                  <a:lnTo>
                    <a:pt x="7805" y="1149"/>
                  </a:lnTo>
                  <a:close/>
                </a:path>
              </a:pathLst>
            </a:custGeom>
            <a:solidFill>
              <a:srgbClr val="9657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24"/>
            <p:cNvSpPr/>
            <p:nvPr/>
          </p:nvSpPr>
          <p:spPr>
            <a:xfrm>
              <a:off x="2603371" y="4022032"/>
              <a:ext cx="8737" cy="8962"/>
            </a:xfrm>
            <a:custGeom>
              <a:avLst/>
              <a:gdLst/>
              <a:ahLst/>
              <a:cxnLst/>
              <a:rect l="l" t="t" r="r" b="b"/>
              <a:pathLst>
                <a:path w="8737" h="8962" extrusionOk="0">
                  <a:moveTo>
                    <a:pt x="2554" y="8544"/>
                  </a:moveTo>
                  <a:cubicBezTo>
                    <a:pt x="7793" y="10883"/>
                    <a:pt x="11424" y="2757"/>
                    <a:pt x="6184" y="418"/>
                  </a:cubicBezTo>
                  <a:cubicBezTo>
                    <a:pt x="945" y="-1921"/>
                    <a:pt x="-2686" y="6205"/>
                    <a:pt x="2554" y="8544"/>
                  </a:cubicBezTo>
                  <a:lnTo>
                    <a:pt x="2554" y="85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24"/>
            <p:cNvSpPr/>
            <p:nvPr/>
          </p:nvSpPr>
          <p:spPr>
            <a:xfrm>
              <a:off x="2743285" y="3942610"/>
              <a:ext cx="9698" cy="10359"/>
            </a:xfrm>
            <a:custGeom>
              <a:avLst/>
              <a:gdLst/>
              <a:ahLst/>
              <a:cxnLst/>
              <a:rect l="l" t="t" r="r" b="b"/>
              <a:pathLst>
                <a:path w="9698" h="10359" extrusionOk="0">
                  <a:moveTo>
                    <a:pt x="1149" y="2556"/>
                  </a:moveTo>
                  <a:cubicBezTo>
                    <a:pt x="906" y="3092"/>
                    <a:pt x="662" y="3640"/>
                    <a:pt x="419" y="4176"/>
                  </a:cubicBezTo>
                  <a:cubicBezTo>
                    <a:pt x="-1921" y="9415"/>
                    <a:pt x="6206" y="13045"/>
                    <a:pt x="8545" y="7806"/>
                  </a:cubicBezTo>
                  <a:cubicBezTo>
                    <a:pt x="8789" y="7271"/>
                    <a:pt x="9032" y="6722"/>
                    <a:pt x="9276" y="6186"/>
                  </a:cubicBezTo>
                  <a:cubicBezTo>
                    <a:pt x="11628" y="936"/>
                    <a:pt x="3489" y="-2682"/>
                    <a:pt x="1149" y="2556"/>
                  </a:cubicBezTo>
                  <a:lnTo>
                    <a:pt x="1149" y="255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24"/>
            <p:cNvSpPr/>
            <p:nvPr/>
          </p:nvSpPr>
          <p:spPr>
            <a:xfrm>
              <a:off x="2723300" y="3976080"/>
              <a:ext cx="10366" cy="9696"/>
            </a:xfrm>
            <a:custGeom>
              <a:avLst/>
              <a:gdLst/>
              <a:ahLst/>
              <a:cxnLst/>
              <a:rect l="l" t="t" r="r" b="b"/>
              <a:pathLst>
                <a:path w="10366" h="9696" extrusionOk="0">
                  <a:moveTo>
                    <a:pt x="7805" y="1149"/>
                  </a:moveTo>
                  <a:cubicBezTo>
                    <a:pt x="7257" y="906"/>
                    <a:pt x="6721" y="662"/>
                    <a:pt x="6184" y="418"/>
                  </a:cubicBezTo>
                  <a:cubicBezTo>
                    <a:pt x="945" y="-1921"/>
                    <a:pt x="-2686" y="6205"/>
                    <a:pt x="2554" y="8544"/>
                  </a:cubicBezTo>
                  <a:cubicBezTo>
                    <a:pt x="3090" y="8788"/>
                    <a:pt x="3638" y="9031"/>
                    <a:pt x="4174" y="9275"/>
                  </a:cubicBezTo>
                  <a:cubicBezTo>
                    <a:pt x="9426" y="11626"/>
                    <a:pt x="13056" y="3488"/>
                    <a:pt x="7805" y="1149"/>
                  </a:cubicBezTo>
                  <a:lnTo>
                    <a:pt x="7805" y="114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24"/>
            <p:cNvSpPr/>
            <p:nvPr/>
          </p:nvSpPr>
          <p:spPr>
            <a:xfrm>
              <a:off x="2686092" y="3856668"/>
              <a:ext cx="9694" cy="10356"/>
            </a:xfrm>
            <a:custGeom>
              <a:avLst/>
              <a:gdLst/>
              <a:ahLst/>
              <a:cxnLst/>
              <a:rect l="l" t="t" r="r" b="b"/>
              <a:pathLst>
                <a:path w="9694" h="10356" extrusionOk="0">
                  <a:moveTo>
                    <a:pt x="1150" y="2553"/>
                  </a:moveTo>
                  <a:cubicBezTo>
                    <a:pt x="906" y="3101"/>
                    <a:pt x="662" y="3637"/>
                    <a:pt x="418" y="4173"/>
                  </a:cubicBezTo>
                  <a:cubicBezTo>
                    <a:pt x="-1921" y="9412"/>
                    <a:pt x="6206" y="13042"/>
                    <a:pt x="8545" y="7804"/>
                  </a:cubicBezTo>
                  <a:cubicBezTo>
                    <a:pt x="8789" y="7255"/>
                    <a:pt x="9033" y="6719"/>
                    <a:pt x="9276" y="6183"/>
                  </a:cubicBezTo>
                  <a:cubicBezTo>
                    <a:pt x="11616" y="945"/>
                    <a:pt x="3489" y="-2685"/>
                    <a:pt x="1150" y="2553"/>
                  </a:cubicBezTo>
                  <a:lnTo>
                    <a:pt x="1150" y="255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24"/>
            <p:cNvSpPr/>
            <p:nvPr/>
          </p:nvSpPr>
          <p:spPr>
            <a:xfrm>
              <a:off x="2762737" y="3822134"/>
              <a:ext cx="8740" cy="8962"/>
            </a:xfrm>
            <a:custGeom>
              <a:avLst/>
              <a:gdLst/>
              <a:ahLst/>
              <a:cxnLst/>
              <a:rect l="l" t="t" r="r" b="b"/>
              <a:pathLst>
                <a:path w="8740" h="8962" extrusionOk="0">
                  <a:moveTo>
                    <a:pt x="2556" y="8544"/>
                  </a:moveTo>
                  <a:cubicBezTo>
                    <a:pt x="7796" y="10883"/>
                    <a:pt x="11426" y="2757"/>
                    <a:pt x="6187" y="418"/>
                  </a:cubicBezTo>
                  <a:cubicBezTo>
                    <a:pt x="936" y="-1921"/>
                    <a:pt x="-2683" y="6205"/>
                    <a:pt x="2556" y="8544"/>
                  </a:cubicBezTo>
                  <a:lnTo>
                    <a:pt x="2556" y="85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24"/>
            <p:cNvSpPr/>
            <p:nvPr/>
          </p:nvSpPr>
          <p:spPr>
            <a:xfrm>
              <a:off x="2776630" y="3703566"/>
              <a:ext cx="8737" cy="8961"/>
            </a:xfrm>
            <a:custGeom>
              <a:avLst/>
              <a:gdLst/>
              <a:ahLst/>
              <a:cxnLst/>
              <a:rect l="l" t="t" r="r" b="b"/>
              <a:pathLst>
                <a:path w="8737" h="8961" extrusionOk="0">
                  <a:moveTo>
                    <a:pt x="2554" y="8544"/>
                  </a:moveTo>
                  <a:cubicBezTo>
                    <a:pt x="7793" y="10882"/>
                    <a:pt x="11424" y="2757"/>
                    <a:pt x="6184" y="418"/>
                  </a:cubicBezTo>
                  <a:cubicBezTo>
                    <a:pt x="945" y="-1921"/>
                    <a:pt x="-2686" y="6217"/>
                    <a:pt x="2554" y="8544"/>
                  </a:cubicBezTo>
                  <a:lnTo>
                    <a:pt x="2554" y="85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24"/>
            <p:cNvSpPr/>
            <p:nvPr/>
          </p:nvSpPr>
          <p:spPr>
            <a:xfrm>
              <a:off x="2798085" y="3667147"/>
              <a:ext cx="11208" cy="10049"/>
            </a:xfrm>
            <a:custGeom>
              <a:avLst/>
              <a:gdLst/>
              <a:ahLst/>
              <a:cxnLst/>
              <a:rect l="l" t="t" r="r" b="b"/>
              <a:pathLst>
                <a:path w="11208" h="10049" extrusionOk="0">
                  <a:moveTo>
                    <a:pt x="8647" y="716"/>
                  </a:moveTo>
                  <a:cubicBezTo>
                    <a:pt x="5004" y="-892"/>
                    <a:pt x="2055" y="229"/>
                    <a:pt x="422" y="3871"/>
                  </a:cubicBezTo>
                  <a:cubicBezTo>
                    <a:pt x="-1929" y="9110"/>
                    <a:pt x="6198" y="12728"/>
                    <a:pt x="8549" y="7502"/>
                  </a:cubicBezTo>
                  <a:cubicBezTo>
                    <a:pt x="8659" y="7258"/>
                    <a:pt x="8768" y="7014"/>
                    <a:pt x="8890" y="6771"/>
                  </a:cubicBezTo>
                  <a:cubicBezTo>
                    <a:pt x="7245" y="10206"/>
                    <a:pt x="2396" y="7697"/>
                    <a:pt x="5028" y="8854"/>
                  </a:cubicBezTo>
                  <a:cubicBezTo>
                    <a:pt x="10267" y="11168"/>
                    <a:pt x="13898" y="3043"/>
                    <a:pt x="8647" y="716"/>
                  </a:cubicBezTo>
                  <a:lnTo>
                    <a:pt x="8647" y="71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24"/>
            <p:cNvSpPr/>
            <p:nvPr/>
          </p:nvSpPr>
          <p:spPr>
            <a:xfrm>
              <a:off x="1989915" y="4080559"/>
              <a:ext cx="534974" cy="631999"/>
            </a:xfrm>
            <a:custGeom>
              <a:avLst/>
              <a:gdLst/>
              <a:ahLst/>
              <a:cxnLst/>
              <a:rect l="l" t="t" r="r" b="b"/>
              <a:pathLst>
                <a:path w="534974" h="631999" extrusionOk="0">
                  <a:moveTo>
                    <a:pt x="418530" y="69000"/>
                  </a:moveTo>
                  <a:cubicBezTo>
                    <a:pt x="401204" y="59193"/>
                    <a:pt x="372900" y="48351"/>
                    <a:pt x="369830" y="33391"/>
                  </a:cubicBezTo>
                  <a:cubicBezTo>
                    <a:pt x="366759" y="18419"/>
                    <a:pt x="362982" y="0"/>
                    <a:pt x="362982" y="0"/>
                  </a:cubicBezTo>
                  <a:lnTo>
                    <a:pt x="201774" y="33026"/>
                  </a:lnTo>
                  <a:lnTo>
                    <a:pt x="40565" y="66052"/>
                  </a:lnTo>
                  <a:cubicBezTo>
                    <a:pt x="40565" y="66052"/>
                    <a:pt x="44343" y="84471"/>
                    <a:pt x="47413" y="99443"/>
                  </a:cubicBezTo>
                  <a:cubicBezTo>
                    <a:pt x="50483" y="114415"/>
                    <a:pt x="28722" y="135502"/>
                    <a:pt x="16648" y="151339"/>
                  </a:cubicBezTo>
                  <a:cubicBezTo>
                    <a:pt x="4573" y="167176"/>
                    <a:pt x="-3200" y="195000"/>
                    <a:pt x="1284" y="216867"/>
                  </a:cubicBezTo>
                  <a:cubicBezTo>
                    <a:pt x="5767" y="238746"/>
                    <a:pt x="72805" y="565874"/>
                    <a:pt x="76350" y="583149"/>
                  </a:cubicBezTo>
                  <a:cubicBezTo>
                    <a:pt x="79896" y="600423"/>
                    <a:pt x="88997" y="615297"/>
                    <a:pt x="107761" y="627675"/>
                  </a:cubicBezTo>
                  <a:cubicBezTo>
                    <a:pt x="126525" y="640051"/>
                    <a:pt x="234634" y="623654"/>
                    <a:pt x="319278" y="606319"/>
                  </a:cubicBezTo>
                  <a:cubicBezTo>
                    <a:pt x="403909" y="588984"/>
                    <a:pt x="509765" y="561550"/>
                    <a:pt x="522144" y="542789"/>
                  </a:cubicBezTo>
                  <a:cubicBezTo>
                    <a:pt x="534523" y="524028"/>
                    <a:pt x="537045" y="506766"/>
                    <a:pt x="533512" y="489492"/>
                  </a:cubicBezTo>
                  <a:cubicBezTo>
                    <a:pt x="529978" y="472218"/>
                    <a:pt x="462929" y="145090"/>
                    <a:pt x="458445" y="123210"/>
                  </a:cubicBezTo>
                  <a:cubicBezTo>
                    <a:pt x="453949" y="101331"/>
                    <a:pt x="435855" y="78806"/>
                    <a:pt x="418530" y="690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24"/>
            <p:cNvSpPr/>
            <p:nvPr/>
          </p:nvSpPr>
          <p:spPr>
            <a:xfrm>
              <a:off x="2109186" y="4612559"/>
              <a:ext cx="387023" cy="85414"/>
            </a:xfrm>
            <a:custGeom>
              <a:avLst/>
              <a:gdLst/>
              <a:ahLst/>
              <a:cxnLst/>
              <a:rect l="l" t="t" r="r" b="b"/>
              <a:pathLst>
                <a:path w="387023" h="85414" extrusionOk="0">
                  <a:moveTo>
                    <a:pt x="386996" y="3066"/>
                  </a:moveTo>
                  <a:cubicBezTo>
                    <a:pt x="388787" y="11825"/>
                    <a:pt x="303620" y="36677"/>
                    <a:pt x="196765" y="58568"/>
                  </a:cubicBezTo>
                  <a:cubicBezTo>
                    <a:pt x="89910" y="80460"/>
                    <a:pt x="1831" y="91107"/>
                    <a:pt x="28" y="82348"/>
                  </a:cubicBezTo>
                  <a:cubicBezTo>
                    <a:pt x="-1764" y="73589"/>
                    <a:pt x="83404" y="48737"/>
                    <a:pt x="190259" y="26846"/>
                  </a:cubicBezTo>
                  <a:cubicBezTo>
                    <a:pt x="297126" y="4954"/>
                    <a:pt x="385205" y="-5693"/>
                    <a:pt x="386996" y="3066"/>
                  </a:cubicBezTo>
                  <a:close/>
                </a:path>
              </a:pathLst>
            </a:custGeom>
            <a:solidFill>
              <a:srgbClr val="FFB7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24"/>
            <p:cNvSpPr/>
            <p:nvPr/>
          </p:nvSpPr>
          <p:spPr>
            <a:xfrm>
              <a:off x="2008572" y="4032964"/>
              <a:ext cx="361505" cy="138209"/>
            </a:xfrm>
            <a:custGeom>
              <a:avLst/>
              <a:gdLst/>
              <a:ahLst/>
              <a:cxnLst/>
              <a:rect l="l" t="t" r="r" b="b"/>
              <a:pathLst>
                <a:path w="361505" h="138209" extrusionOk="0">
                  <a:moveTo>
                    <a:pt x="171554" y="24205"/>
                  </a:moveTo>
                  <a:cubicBezTo>
                    <a:pt x="75201" y="43940"/>
                    <a:pt x="-1595" y="66355"/>
                    <a:pt x="25" y="74249"/>
                  </a:cubicBezTo>
                  <a:lnTo>
                    <a:pt x="12563" y="135440"/>
                  </a:lnTo>
                  <a:cubicBezTo>
                    <a:pt x="14183" y="143347"/>
                    <a:pt x="93599" y="133747"/>
                    <a:pt x="189951" y="114000"/>
                  </a:cubicBezTo>
                  <a:cubicBezTo>
                    <a:pt x="286304" y="94265"/>
                    <a:pt x="363100" y="71849"/>
                    <a:pt x="361480" y="63955"/>
                  </a:cubicBezTo>
                  <a:lnTo>
                    <a:pt x="348942" y="2764"/>
                  </a:lnTo>
                  <a:cubicBezTo>
                    <a:pt x="347322" y="-5130"/>
                    <a:pt x="267906" y="4458"/>
                    <a:pt x="171554" y="24205"/>
                  </a:cubicBezTo>
                  <a:close/>
                </a:path>
              </a:pathLst>
            </a:custGeom>
            <a:solidFill>
              <a:srgbClr val="B977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73" name="Google Shape;473;p24"/>
            <p:cNvGrpSpPr/>
            <p:nvPr/>
          </p:nvGrpSpPr>
          <p:grpSpPr>
            <a:xfrm>
              <a:off x="2017735" y="4018381"/>
              <a:ext cx="345079" cy="176592"/>
              <a:chOff x="3644910" y="4881556"/>
              <a:chExt cx="345079" cy="176592"/>
            </a:xfrm>
          </p:grpSpPr>
          <p:sp>
            <p:nvSpPr>
              <p:cNvPr id="474" name="Google Shape;474;p24"/>
              <p:cNvSpPr/>
              <p:nvPr/>
            </p:nvSpPr>
            <p:spPr>
              <a:xfrm>
                <a:off x="3644910" y="4947620"/>
                <a:ext cx="22650" cy="110528"/>
              </a:xfrm>
              <a:custGeom>
                <a:avLst/>
                <a:gdLst/>
                <a:ahLst/>
                <a:cxnLst/>
                <a:rect l="l" t="t" r="r" b="b"/>
                <a:pathLst>
                  <a:path w="22650" h="110528" extrusionOk="0">
                    <a:moveTo>
                      <a:pt x="0" y="0"/>
                    </a:moveTo>
                    <a:lnTo>
                      <a:pt x="22650"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24"/>
              <p:cNvSpPr/>
              <p:nvPr/>
            </p:nvSpPr>
            <p:spPr>
              <a:xfrm>
                <a:off x="3667938" y="4942894"/>
                <a:ext cx="22650" cy="110528"/>
              </a:xfrm>
              <a:custGeom>
                <a:avLst/>
                <a:gdLst/>
                <a:ahLst/>
                <a:cxnLst/>
                <a:rect l="l" t="t" r="r" b="b"/>
                <a:pathLst>
                  <a:path w="22650" h="110528" extrusionOk="0">
                    <a:moveTo>
                      <a:pt x="0" y="0"/>
                    </a:moveTo>
                    <a:lnTo>
                      <a:pt x="22650"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24"/>
              <p:cNvSpPr/>
              <p:nvPr/>
            </p:nvSpPr>
            <p:spPr>
              <a:xfrm>
                <a:off x="3690966" y="4938179"/>
                <a:ext cx="22662" cy="110528"/>
              </a:xfrm>
              <a:custGeom>
                <a:avLst/>
                <a:gdLst/>
                <a:ahLst/>
                <a:cxnLst/>
                <a:rect l="l" t="t" r="r" b="b"/>
                <a:pathLst>
                  <a:path w="22662" h="110528" extrusionOk="0">
                    <a:moveTo>
                      <a:pt x="0" y="0"/>
                    </a:moveTo>
                    <a:lnTo>
                      <a:pt x="22662"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24"/>
              <p:cNvSpPr/>
              <p:nvPr/>
            </p:nvSpPr>
            <p:spPr>
              <a:xfrm>
                <a:off x="3714007" y="4933465"/>
                <a:ext cx="22650" cy="110528"/>
              </a:xfrm>
              <a:custGeom>
                <a:avLst/>
                <a:gdLst/>
                <a:ahLst/>
                <a:cxnLst/>
                <a:rect l="l" t="t" r="r" b="b"/>
                <a:pathLst>
                  <a:path w="22650" h="110528" extrusionOk="0">
                    <a:moveTo>
                      <a:pt x="0" y="0"/>
                    </a:moveTo>
                    <a:lnTo>
                      <a:pt x="22650"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24"/>
              <p:cNvSpPr/>
              <p:nvPr/>
            </p:nvSpPr>
            <p:spPr>
              <a:xfrm>
                <a:off x="3737035" y="4928738"/>
                <a:ext cx="22650" cy="110528"/>
              </a:xfrm>
              <a:custGeom>
                <a:avLst/>
                <a:gdLst/>
                <a:ahLst/>
                <a:cxnLst/>
                <a:rect l="l" t="t" r="r" b="b"/>
                <a:pathLst>
                  <a:path w="22650" h="110528" extrusionOk="0">
                    <a:moveTo>
                      <a:pt x="0" y="0"/>
                    </a:moveTo>
                    <a:lnTo>
                      <a:pt x="22650"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24"/>
              <p:cNvSpPr/>
              <p:nvPr/>
            </p:nvSpPr>
            <p:spPr>
              <a:xfrm>
                <a:off x="3760063" y="4924023"/>
                <a:ext cx="22650" cy="110528"/>
              </a:xfrm>
              <a:custGeom>
                <a:avLst/>
                <a:gdLst/>
                <a:ahLst/>
                <a:cxnLst/>
                <a:rect l="l" t="t" r="r" b="b"/>
                <a:pathLst>
                  <a:path w="22650" h="110528" extrusionOk="0">
                    <a:moveTo>
                      <a:pt x="0" y="0"/>
                    </a:moveTo>
                    <a:lnTo>
                      <a:pt x="22650"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24"/>
              <p:cNvSpPr/>
              <p:nvPr/>
            </p:nvSpPr>
            <p:spPr>
              <a:xfrm>
                <a:off x="3783091" y="4919309"/>
                <a:ext cx="22650" cy="110528"/>
              </a:xfrm>
              <a:custGeom>
                <a:avLst/>
                <a:gdLst/>
                <a:ahLst/>
                <a:cxnLst/>
                <a:rect l="l" t="t" r="r" b="b"/>
                <a:pathLst>
                  <a:path w="22650" h="110528" extrusionOk="0">
                    <a:moveTo>
                      <a:pt x="0" y="0"/>
                    </a:moveTo>
                    <a:lnTo>
                      <a:pt x="22650"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24"/>
              <p:cNvSpPr/>
              <p:nvPr/>
            </p:nvSpPr>
            <p:spPr>
              <a:xfrm>
                <a:off x="3806119" y="4914582"/>
                <a:ext cx="22662" cy="110528"/>
              </a:xfrm>
              <a:custGeom>
                <a:avLst/>
                <a:gdLst/>
                <a:ahLst/>
                <a:cxnLst/>
                <a:rect l="l" t="t" r="r" b="b"/>
                <a:pathLst>
                  <a:path w="22662" h="110528" extrusionOk="0">
                    <a:moveTo>
                      <a:pt x="0" y="0"/>
                    </a:moveTo>
                    <a:lnTo>
                      <a:pt x="22662"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24"/>
              <p:cNvSpPr/>
              <p:nvPr/>
            </p:nvSpPr>
            <p:spPr>
              <a:xfrm>
                <a:off x="3829159" y="4909868"/>
                <a:ext cx="22650" cy="110528"/>
              </a:xfrm>
              <a:custGeom>
                <a:avLst/>
                <a:gdLst/>
                <a:ahLst/>
                <a:cxnLst/>
                <a:rect l="l" t="t" r="r" b="b"/>
                <a:pathLst>
                  <a:path w="22650" h="110528" extrusionOk="0">
                    <a:moveTo>
                      <a:pt x="0" y="0"/>
                    </a:moveTo>
                    <a:lnTo>
                      <a:pt x="22650"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24"/>
              <p:cNvSpPr/>
              <p:nvPr/>
            </p:nvSpPr>
            <p:spPr>
              <a:xfrm>
                <a:off x="3852187" y="4905153"/>
                <a:ext cx="22650" cy="110528"/>
              </a:xfrm>
              <a:custGeom>
                <a:avLst/>
                <a:gdLst/>
                <a:ahLst/>
                <a:cxnLst/>
                <a:rect l="l" t="t" r="r" b="b"/>
                <a:pathLst>
                  <a:path w="22650" h="110528" extrusionOk="0">
                    <a:moveTo>
                      <a:pt x="0" y="0"/>
                    </a:moveTo>
                    <a:lnTo>
                      <a:pt x="22650"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24"/>
              <p:cNvSpPr/>
              <p:nvPr/>
            </p:nvSpPr>
            <p:spPr>
              <a:xfrm>
                <a:off x="3875215" y="4900426"/>
                <a:ext cx="22650" cy="110528"/>
              </a:xfrm>
              <a:custGeom>
                <a:avLst/>
                <a:gdLst/>
                <a:ahLst/>
                <a:cxnLst/>
                <a:rect l="l" t="t" r="r" b="b"/>
                <a:pathLst>
                  <a:path w="22650" h="110528" extrusionOk="0">
                    <a:moveTo>
                      <a:pt x="0" y="0"/>
                    </a:moveTo>
                    <a:lnTo>
                      <a:pt x="22650"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24"/>
              <p:cNvSpPr/>
              <p:nvPr/>
            </p:nvSpPr>
            <p:spPr>
              <a:xfrm>
                <a:off x="3898243" y="4895712"/>
                <a:ext cx="22650" cy="110528"/>
              </a:xfrm>
              <a:custGeom>
                <a:avLst/>
                <a:gdLst/>
                <a:ahLst/>
                <a:cxnLst/>
                <a:rect l="l" t="t" r="r" b="b"/>
                <a:pathLst>
                  <a:path w="22650" h="110528" extrusionOk="0">
                    <a:moveTo>
                      <a:pt x="0" y="0"/>
                    </a:moveTo>
                    <a:lnTo>
                      <a:pt x="22650"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24"/>
              <p:cNvSpPr/>
              <p:nvPr/>
            </p:nvSpPr>
            <p:spPr>
              <a:xfrm>
                <a:off x="3921271" y="4890997"/>
                <a:ext cx="22662" cy="110528"/>
              </a:xfrm>
              <a:custGeom>
                <a:avLst/>
                <a:gdLst/>
                <a:ahLst/>
                <a:cxnLst/>
                <a:rect l="l" t="t" r="r" b="b"/>
                <a:pathLst>
                  <a:path w="22662" h="110528" extrusionOk="0">
                    <a:moveTo>
                      <a:pt x="0" y="0"/>
                    </a:moveTo>
                    <a:lnTo>
                      <a:pt x="22662"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24"/>
              <p:cNvSpPr/>
              <p:nvPr/>
            </p:nvSpPr>
            <p:spPr>
              <a:xfrm>
                <a:off x="3944311" y="4886271"/>
                <a:ext cx="22650" cy="110528"/>
              </a:xfrm>
              <a:custGeom>
                <a:avLst/>
                <a:gdLst/>
                <a:ahLst/>
                <a:cxnLst/>
                <a:rect l="l" t="t" r="r" b="b"/>
                <a:pathLst>
                  <a:path w="22650" h="110528" extrusionOk="0">
                    <a:moveTo>
                      <a:pt x="0" y="0"/>
                    </a:moveTo>
                    <a:lnTo>
                      <a:pt x="22650"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24"/>
              <p:cNvSpPr/>
              <p:nvPr/>
            </p:nvSpPr>
            <p:spPr>
              <a:xfrm>
                <a:off x="3967339" y="4881556"/>
                <a:ext cx="22650" cy="110528"/>
              </a:xfrm>
              <a:custGeom>
                <a:avLst/>
                <a:gdLst/>
                <a:ahLst/>
                <a:cxnLst/>
                <a:rect l="l" t="t" r="r" b="b"/>
                <a:pathLst>
                  <a:path w="22650" h="110528" extrusionOk="0">
                    <a:moveTo>
                      <a:pt x="0" y="0"/>
                    </a:moveTo>
                    <a:lnTo>
                      <a:pt x="22650" y="110529"/>
                    </a:ln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9" name="Google Shape;489;p24"/>
            <p:cNvSpPr/>
            <p:nvPr/>
          </p:nvSpPr>
          <p:spPr>
            <a:xfrm>
              <a:off x="2008572" y="4032966"/>
              <a:ext cx="348967" cy="77010"/>
            </a:xfrm>
            <a:custGeom>
              <a:avLst/>
              <a:gdLst/>
              <a:ahLst/>
              <a:cxnLst/>
              <a:rect l="l" t="t" r="r" b="b"/>
              <a:pathLst>
                <a:path w="348967" h="77010" extrusionOk="0">
                  <a:moveTo>
                    <a:pt x="348942" y="2763"/>
                  </a:moveTo>
                  <a:cubicBezTo>
                    <a:pt x="350563" y="10669"/>
                    <a:pt x="273766" y="33072"/>
                    <a:pt x="177414" y="52807"/>
                  </a:cubicBezTo>
                  <a:cubicBezTo>
                    <a:pt x="81062" y="72542"/>
                    <a:pt x="1646" y="82142"/>
                    <a:pt x="25" y="74248"/>
                  </a:cubicBezTo>
                  <a:cubicBezTo>
                    <a:pt x="-1595" y="66342"/>
                    <a:pt x="75201" y="43939"/>
                    <a:pt x="171554" y="24204"/>
                  </a:cubicBezTo>
                  <a:cubicBezTo>
                    <a:pt x="267906" y="4468"/>
                    <a:pt x="347322" y="-5131"/>
                    <a:pt x="348942" y="2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24"/>
            <p:cNvSpPr/>
            <p:nvPr/>
          </p:nvSpPr>
          <p:spPr>
            <a:xfrm>
              <a:off x="2008597" y="4035729"/>
              <a:ext cx="348942" cy="74247"/>
            </a:xfrm>
            <a:custGeom>
              <a:avLst/>
              <a:gdLst/>
              <a:ahLst/>
              <a:cxnLst/>
              <a:rect l="l" t="t" r="r" b="b"/>
              <a:pathLst>
                <a:path w="348942" h="74247" extrusionOk="0">
                  <a:moveTo>
                    <a:pt x="348917" y="0"/>
                  </a:moveTo>
                  <a:cubicBezTo>
                    <a:pt x="350538" y="7906"/>
                    <a:pt x="273741" y="30309"/>
                    <a:pt x="177389" y="50044"/>
                  </a:cubicBezTo>
                  <a:cubicBezTo>
                    <a:pt x="81037" y="69780"/>
                    <a:pt x="1621" y="79379"/>
                    <a:pt x="0" y="71485"/>
                  </a:cubicBezTo>
                </a:path>
              </a:pathLst>
            </a:custGeom>
            <a:noFill/>
            <a:ln w="9525" cap="flat" cmpd="sng">
              <a:solidFill>
                <a:schemeClr val="accent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24"/>
            <p:cNvSpPr/>
            <p:nvPr/>
          </p:nvSpPr>
          <p:spPr>
            <a:xfrm>
              <a:off x="2028919" y="4223460"/>
              <a:ext cx="467093" cy="436289"/>
            </a:xfrm>
            <a:custGeom>
              <a:avLst/>
              <a:gdLst/>
              <a:ahLst/>
              <a:cxnLst/>
              <a:rect l="l" t="t" r="r" b="b"/>
              <a:pathLst>
                <a:path w="467093" h="436289" extrusionOk="0">
                  <a:moveTo>
                    <a:pt x="392574" y="34996"/>
                  </a:moveTo>
                  <a:lnTo>
                    <a:pt x="285768" y="56875"/>
                  </a:lnTo>
                  <a:cubicBezTo>
                    <a:pt x="270720" y="17112"/>
                    <a:pt x="228649" y="-6997"/>
                    <a:pt x="185651" y="1811"/>
                  </a:cubicBezTo>
                  <a:cubicBezTo>
                    <a:pt x="142653" y="10619"/>
                    <a:pt x="113460" y="49334"/>
                    <a:pt x="115263" y="91813"/>
                  </a:cubicBezTo>
                  <a:lnTo>
                    <a:pt x="8457" y="113692"/>
                  </a:lnTo>
                  <a:cubicBezTo>
                    <a:pt x="2730" y="114862"/>
                    <a:pt x="-962" y="120453"/>
                    <a:pt x="220" y="126179"/>
                  </a:cubicBezTo>
                  <a:lnTo>
                    <a:pt x="62043" y="427834"/>
                  </a:lnTo>
                  <a:cubicBezTo>
                    <a:pt x="63213" y="433560"/>
                    <a:pt x="68805" y="437251"/>
                    <a:pt x="74532" y="436069"/>
                  </a:cubicBezTo>
                  <a:lnTo>
                    <a:pt x="458637" y="357372"/>
                  </a:lnTo>
                  <a:cubicBezTo>
                    <a:pt x="464363" y="356203"/>
                    <a:pt x="468055" y="350611"/>
                    <a:pt x="466873" y="344886"/>
                  </a:cubicBezTo>
                  <a:lnTo>
                    <a:pt x="405051" y="43231"/>
                  </a:lnTo>
                  <a:cubicBezTo>
                    <a:pt x="403893" y="37505"/>
                    <a:pt x="398301" y="33814"/>
                    <a:pt x="392574" y="3499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24"/>
            <p:cNvSpPr/>
            <p:nvPr/>
          </p:nvSpPr>
          <p:spPr>
            <a:xfrm>
              <a:off x="2047610" y="4239317"/>
              <a:ext cx="429736" cy="403353"/>
            </a:xfrm>
            <a:custGeom>
              <a:avLst/>
              <a:gdLst/>
              <a:ahLst/>
              <a:cxnLst/>
              <a:rect l="l" t="t" r="r" b="b"/>
              <a:pathLst>
                <a:path w="429736" h="403353" extrusionOk="0">
                  <a:moveTo>
                    <a:pt x="360871" y="36194"/>
                  </a:moveTo>
                  <a:lnTo>
                    <a:pt x="255478" y="57780"/>
                  </a:lnTo>
                  <a:cubicBezTo>
                    <a:pt x="247461" y="18675"/>
                    <a:pt x="209264" y="-6529"/>
                    <a:pt x="170153" y="1487"/>
                  </a:cubicBezTo>
                  <a:cubicBezTo>
                    <a:pt x="131042" y="9502"/>
                    <a:pt x="105832" y="47693"/>
                    <a:pt x="113850" y="86798"/>
                  </a:cubicBezTo>
                  <a:lnTo>
                    <a:pt x="8457" y="108385"/>
                  </a:lnTo>
                  <a:cubicBezTo>
                    <a:pt x="2730" y="109555"/>
                    <a:pt x="-962" y="115146"/>
                    <a:pt x="220" y="120872"/>
                  </a:cubicBezTo>
                  <a:lnTo>
                    <a:pt x="56377" y="394898"/>
                  </a:lnTo>
                  <a:cubicBezTo>
                    <a:pt x="57547" y="400623"/>
                    <a:pt x="63139" y="404314"/>
                    <a:pt x="68866" y="403133"/>
                  </a:cubicBezTo>
                  <a:lnTo>
                    <a:pt x="421280" y="330929"/>
                  </a:lnTo>
                  <a:cubicBezTo>
                    <a:pt x="427007" y="329760"/>
                    <a:pt x="430698" y="324168"/>
                    <a:pt x="429517" y="318442"/>
                  </a:cubicBezTo>
                  <a:lnTo>
                    <a:pt x="373360" y="44416"/>
                  </a:lnTo>
                  <a:cubicBezTo>
                    <a:pt x="372190" y="38715"/>
                    <a:pt x="366597" y="35024"/>
                    <a:pt x="360871" y="3619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24"/>
            <p:cNvSpPr/>
            <p:nvPr/>
          </p:nvSpPr>
          <p:spPr>
            <a:xfrm>
              <a:off x="2215307" y="4268881"/>
              <a:ext cx="37005" cy="47110"/>
            </a:xfrm>
            <a:custGeom>
              <a:avLst/>
              <a:gdLst/>
              <a:ahLst/>
              <a:cxnLst/>
              <a:rect l="l" t="t" r="r" b="b"/>
              <a:pathLst>
                <a:path w="37005" h="47110" extrusionOk="0">
                  <a:moveTo>
                    <a:pt x="12556" y="47111"/>
                  </a:moveTo>
                  <a:cubicBezTo>
                    <a:pt x="12556" y="47111"/>
                    <a:pt x="-7145" y="23563"/>
                    <a:pt x="2809" y="7945"/>
                  </a:cubicBezTo>
                  <a:cubicBezTo>
                    <a:pt x="12763" y="-7672"/>
                    <a:pt x="38971" y="1403"/>
                    <a:pt x="36888" y="20687"/>
                  </a:cubicBezTo>
                  <a:cubicBezTo>
                    <a:pt x="34804" y="39960"/>
                    <a:pt x="12556" y="47111"/>
                    <a:pt x="12556" y="47111"/>
                  </a:cubicBezTo>
                  <a:close/>
                </a:path>
              </a:pathLst>
            </a:custGeom>
            <a:solidFill>
              <a:srgbClr val="A5C2A9">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24"/>
            <p:cNvSpPr/>
            <p:nvPr/>
          </p:nvSpPr>
          <p:spPr>
            <a:xfrm>
              <a:off x="2227657" y="4277765"/>
              <a:ext cx="40004" cy="40550"/>
            </a:xfrm>
            <a:custGeom>
              <a:avLst/>
              <a:gdLst/>
              <a:ahLst/>
              <a:cxnLst/>
              <a:rect l="l" t="t" r="r" b="b"/>
              <a:pathLst>
                <a:path w="40004" h="40550" extrusionOk="0">
                  <a:moveTo>
                    <a:pt x="96" y="38763"/>
                  </a:moveTo>
                  <a:cubicBezTo>
                    <a:pt x="96" y="38763"/>
                    <a:pt x="-2146" y="8137"/>
                    <a:pt x="15046" y="1266"/>
                  </a:cubicBezTo>
                  <a:cubicBezTo>
                    <a:pt x="32238" y="-5604"/>
                    <a:pt x="48235" y="17054"/>
                    <a:pt x="35284" y="31502"/>
                  </a:cubicBezTo>
                  <a:cubicBezTo>
                    <a:pt x="22332" y="45950"/>
                    <a:pt x="96" y="38763"/>
                    <a:pt x="96" y="38763"/>
                  </a:cubicBezTo>
                  <a:close/>
                </a:path>
              </a:pathLst>
            </a:custGeom>
            <a:solidFill>
              <a:srgbClr val="A5C2A9">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24"/>
            <p:cNvSpPr/>
            <p:nvPr/>
          </p:nvSpPr>
          <p:spPr>
            <a:xfrm>
              <a:off x="2187698" y="4304719"/>
              <a:ext cx="68663" cy="41285"/>
            </a:xfrm>
            <a:custGeom>
              <a:avLst/>
              <a:gdLst/>
              <a:ahLst/>
              <a:cxnLst/>
              <a:rect l="l" t="t" r="r" b="b"/>
              <a:pathLst>
                <a:path w="68663" h="41285" extrusionOk="0">
                  <a:moveTo>
                    <a:pt x="1273" y="11724"/>
                  </a:moveTo>
                  <a:cubicBezTo>
                    <a:pt x="-3357" y="22286"/>
                    <a:pt x="4283" y="40840"/>
                    <a:pt x="30064" y="41278"/>
                  </a:cubicBezTo>
                  <a:cubicBezTo>
                    <a:pt x="62779" y="41838"/>
                    <a:pt x="68664" y="12321"/>
                    <a:pt x="68664" y="12321"/>
                  </a:cubicBezTo>
                  <a:cubicBezTo>
                    <a:pt x="68664" y="12321"/>
                    <a:pt x="62986" y="16463"/>
                    <a:pt x="55468" y="15184"/>
                  </a:cubicBezTo>
                  <a:cubicBezTo>
                    <a:pt x="47488" y="13819"/>
                    <a:pt x="43504" y="4074"/>
                    <a:pt x="28663" y="772"/>
                  </a:cubicBezTo>
                  <a:cubicBezTo>
                    <a:pt x="16698" y="-1883"/>
                    <a:pt x="5331" y="2441"/>
                    <a:pt x="1273" y="11724"/>
                  </a:cubicBezTo>
                  <a:close/>
                </a:path>
              </a:pathLst>
            </a:custGeom>
            <a:solidFill>
              <a:srgbClr val="FFB7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96" name="Google Shape;496;p24"/>
            <p:cNvGrpSpPr/>
            <p:nvPr/>
          </p:nvGrpSpPr>
          <p:grpSpPr>
            <a:xfrm>
              <a:off x="2204799" y="4298011"/>
              <a:ext cx="49759" cy="52882"/>
              <a:chOff x="3831974" y="5161186"/>
              <a:chExt cx="49759" cy="52882"/>
            </a:xfrm>
          </p:grpSpPr>
          <p:sp>
            <p:nvSpPr>
              <p:cNvPr id="497" name="Google Shape;497;p24"/>
              <p:cNvSpPr/>
              <p:nvPr/>
            </p:nvSpPr>
            <p:spPr>
              <a:xfrm>
                <a:off x="3831974" y="5161186"/>
                <a:ext cx="14803" cy="52882"/>
              </a:xfrm>
              <a:custGeom>
                <a:avLst/>
                <a:gdLst/>
                <a:ahLst/>
                <a:cxnLst/>
                <a:rect l="l" t="t" r="r" b="b"/>
                <a:pathLst>
                  <a:path w="14803" h="52882" extrusionOk="0">
                    <a:moveTo>
                      <a:pt x="10771" y="0"/>
                    </a:moveTo>
                    <a:cubicBezTo>
                      <a:pt x="10771" y="0"/>
                      <a:pt x="25002" y="33964"/>
                      <a:pt x="0" y="52883"/>
                    </a:cubicBezTo>
                  </a:path>
                </a:pathLst>
              </a:custGeom>
              <a:noFill/>
              <a:ln w="9525" cap="flat" cmpd="sng">
                <a:solidFill>
                  <a:srgbClr val="3D3D3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 name="Google Shape;498;p24"/>
              <p:cNvSpPr/>
              <p:nvPr/>
            </p:nvSpPr>
            <p:spPr>
              <a:xfrm>
                <a:off x="3857121" y="5171663"/>
                <a:ext cx="7202" cy="41541"/>
              </a:xfrm>
              <a:custGeom>
                <a:avLst/>
                <a:gdLst/>
                <a:ahLst/>
                <a:cxnLst/>
                <a:rect l="l" t="t" r="r" b="b"/>
                <a:pathLst>
                  <a:path w="7202" h="41541" extrusionOk="0">
                    <a:moveTo>
                      <a:pt x="4532" y="0"/>
                    </a:moveTo>
                    <a:cubicBezTo>
                      <a:pt x="4532" y="0"/>
                      <a:pt x="12903" y="21758"/>
                      <a:pt x="0" y="41541"/>
                    </a:cubicBezTo>
                  </a:path>
                </a:pathLst>
              </a:custGeom>
              <a:noFill/>
              <a:ln w="9525" cap="flat" cmpd="sng">
                <a:solidFill>
                  <a:srgbClr val="3D3D3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 name="Google Shape;499;p24"/>
              <p:cNvSpPr/>
              <p:nvPr/>
            </p:nvSpPr>
            <p:spPr>
              <a:xfrm>
                <a:off x="3872876" y="5175500"/>
                <a:ext cx="8857" cy="25010"/>
              </a:xfrm>
              <a:custGeom>
                <a:avLst/>
                <a:gdLst/>
                <a:ahLst/>
                <a:cxnLst/>
                <a:rect l="l" t="t" r="r" b="b"/>
                <a:pathLst>
                  <a:path w="8857" h="25010" extrusionOk="0">
                    <a:moveTo>
                      <a:pt x="0" y="0"/>
                    </a:moveTo>
                    <a:cubicBezTo>
                      <a:pt x="0" y="0"/>
                      <a:pt x="7871" y="7516"/>
                      <a:pt x="8858" y="25010"/>
                    </a:cubicBezTo>
                  </a:path>
                </a:pathLst>
              </a:custGeom>
              <a:noFill/>
              <a:ln w="9525" cap="flat" cmpd="sng">
                <a:solidFill>
                  <a:srgbClr val="3D3D3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0" name="Google Shape;500;p24"/>
            <p:cNvSpPr/>
            <p:nvPr/>
          </p:nvSpPr>
          <p:spPr>
            <a:xfrm rot="-692077">
              <a:off x="2114027" y="4531756"/>
              <a:ext cx="326242" cy="23125"/>
            </a:xfrm>
            <a:custGeom>
              <a:avLst/>
              <a:gdLst/>
              <a:ahLst/>
              <a:cxnLst/>
              <a:rect l="l" t="t" r="r" b="b"/>
              <a:pathLst>
                <a:path w="326177" h="23120" extrusionOk="0">
                  <a:moveTo>
                    <a:pt x="0" y="0"/>
                  </a:moveTo>
                  <a:lnTo>
                    <a:pt x="326177" y="0"/>
                  </a:lnTo>
                  <a:lnTo>
                    <a:pt x="326177" y="23120"/>
                  </a:lnTo>
                  <a:lnTo>
                    <a:pt x="0" y="23120"/>
                  </a:lnTo>
                  <a:close/>
                </a:path>
              </a:pathLst>
            </a:custGeom>
            <a:solidFill>
              <a:srgbClr val="F0DCB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24"/>
            <p:cNvSpPr/>
            <p:nvPr/>
          </p:nvSpPr>
          <p:spPr>
            <a:xfrm>
              <a:off x="2015830" y="4287445"/>
              <a:ext cx="103207" cy="392213"/>
            </a:xfrm>
            <a:custGeom>
              <a:avLst/>
              <a:gdLst/>
              <a:ahLst/>
              <a:cxnLst/>
              <a:rect l="l" t="t" r="r" b="b"/>
              <a:pathLst>
                <a:path w="103207" h="392213" extrusionOk="0">
                  <a:moveTo>
                    <a:pt x="102911" y="374984"/>
                  </a:moveTo>
                  <a:cubicBezTo>
                    <a:pt x="104508" y="382744"/>
                    <a:pt x="99500" y="390333"/>
                    <a:pt x="91726" y="391917"/>
                  </a:cubicBezTo>
                  <a:lnTo>
                    <a:pt x="91726" y="391917"/>
                  </a:lnTo>
                  <a:cubicBezTo>
                    <a:pt x="83965" y="393513"/>
                    <a:pt x="76374" y="388506"/>
                    <a:pt x="74791" y="380734"/>
                  </a:cubicBezTo>
                  <a:lnTo>
                    <a:pt x="297" y="17230"/>
                  </a:lnTo>
                  <a:cubicBezTo>
                    <a:pt x="-1300" y="9470"/>
                    <a:pt x="3708" y="1880"/>
                    <a:pt x="11481" y="296"/>
                  </a:cubicBezTo>
                  <a:lnTo>
                    <a:pt x="11481" y="296"/>
                  </a:lnTo>
                  <a:cubicBezTo>
                    <a:pt x="19243" y="-1299"/>
                    <a:pt x="26834" y="3707"/>
                    <a:pt x="28418" y="11468"/>
                  </a:cubicBezTo>
                  <a:lnTo>
                    <a:pt x="102911" y="37498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24"/>
            <p:cNvSpPr/>
            <p:nvPr/>
          </p:nvSpPr>
          <p:spPr>
            <a:xfrm>
              <a:off x="1982279" y="4253960"/>
              <a:ext cx="748959" cy="754028"/>
            </a:xfrm>
            <a:custGeom>
              <a:avLst/>
              <a:gdLst/>
              <a:ahLst/>
              <a:cxnLst/>
              <a:rect l="l" t="t" r="r" b="b"/>
              <a:pathLst>
                <a:path w="748959" h="754028" extrusionOk="0">
                  <a:moveTo>
                    <a:pt x="748960" y="708528"/>
                  </a:moveTo>
                  <a:lnTo>
                    <a:pt x="706205" y="751592"/>
                  </a:lnTo>
                  <a:lnTo>
                    <a:pt x="45678" y="754028"/>
                  </a:lnTo>
                  <a:lnTo>
                    <a:pt x="2608" y="711281"/>
                  </a:lnTo>
                  <a:lnTo>
                    <a:pt x="0" y="2753"/>
                  </a:lnTo>
                  <a:lnTo>
                    <a:pt x="746352"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24"/>
            <p:cNvSpPr/>
            <p:nvPr/>
          </p:nvSpPr>
          <p:spPr>
            <a:xfrm>
              <a:off x="1982474" y="4307269"/>
              <a:ext cx="746351" cy="2740"/>
            </a:xfrm>
            <a:custGeom>
              <a:avLst/>
              <a:gdLst/>
              <a:ahLst/>
              <a:cxnLst/>
              <a:rect l="l" t="t" r="r" b="b"/>
              <a:pathLst>
                <a:path w="746351" h="2740" extrusionOk="0">
                  <a:moveTo>
                    <a:pt x="0" y="2741"/>
                  </a:moveTo>
                  <a:lnTo>
                    <a:pt x="746352" y="0"/>
                  </a:lnTo>
                </a:path>
              </a:pathLst>
            </a:custGeom>
            <a:no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24"/>
            <p:cNvSpPr/>
            <p:nvPr/>
          </p:nvSpPr>
          <p:spPr>
            <a:xfrm>
              <a:off x="2121397" y="3492207"/>
              <a:ext cx="466361" cy="817279"/>
            </a:xfrm>
            <a:custGeom>
              <a:avLst/>
              <a:gdLst/>
              <a:ahLst/>
              <a:cxnLst/>
              <a:rect l="l" t="t" r="r" b="b"/>
              <a:pathLst>
                <a:path w="466361" h="817279" extrusionOk="0">
                  <a:moveTo>
                    <a:pt x="231244" y="2"/>
                  </a:moveTo>
                  <a:cubicBezTo>
                    <a:pt x="103055" y="477"/>
                    <a:pt x="-474" y="104756"/>
                    <a:pt x="2" y="232913"/>
                  </a:cubicBezTo>
                  <a:lnTo>
                    <a:pt x="2158" y="817279"/>
                  </a:lnTo>
                  <a:lnTo>
                    <a:pt x="56122" y="817085"/>
                  </a:lnTo>
                  <a:lnTo>
                    <a:pt x="54002" y="241537"/>
                  </a:lnTo>
                  <a:cubicBezTo>
                    <a:pt x="53539" y="117158"/>
                    <a:pt x="132930" y="16021"/>
                    <a:pt x="231305" y="15656"/>
                  </a:cubicBezTo>
                  <a:cubicBezTo>
                    <a:pt x="329692" y="15290"/>
                    <a:pt x="409815" y="115830"/>
                    <a:pt x="410278" y="240222"/>
                  </a:cubicBezTo>
                  <a:lnTo>
                    <a:pt x="412398" y="815769"/>
                  </a:lnTo>
                  <a:lnTo>
                    <a:pt x="466362" y="815574"/>
                  </a:lnTo>
                  <a:lnTo>
                    <a:pt x="464205" y="231207"/>
                  </a:lnTo>
                  <a:cubicBezTo>
                    <a:pt x="463718" y="103050"/>
                    <a:pt x="359422" y="-474"/>
                    <a:pt x="231244" y="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24"/>
            <p:cNvSpPr/>
            <p:nvPr/>
          </p:nvSpPr>
          <p:spPr>
            <a:xfrm>
              <a:off x="2140247" y="4275596"/>
              <a:ext cx="19494" cy="19491"/>
            </a:xfrm>
            <a:custGeom>
              <a:avLst/>
              <a:gdLst/>
              <a:ahLst/>
              <a:cxnLst/>
              <a:rect l="l" t="t" r="r" b="b"/>
              <a:pathLst>
                <a:path w="19494" h="19491" extrusionOk="0">
                  <a:moveTo>
                    <a:pt x="19495" y="9709"/>
                  </a:moveTo>
                  <a:cubicBezTo>
                    <a:pt x="19519" y="15094"/>
                    <a:pt x="15169" y="19479"/>
                    <a:pt x="9784" y="19492"/>
                  </a:cubicBezTo>
                  <a:lnTo>
                    <a:pt x="9784" y="19492"/>
                  </a:lnTo>
                  <a:cubicBezTo>
                    <a:pt x="4398" y="19516"/>
                    <a:pt x="12" y="15167"/>
                    <a:pt x="0" y="9782"/>
                  </a:cubicBezTo>
                  <a:lnTo>
                    <a:pt x="0" y="9782"/>
                  </a:lnTo>
                  <a:cubicBezTo>
                    <a:pt x="-24" y="4398"/>
                    <a:pt x="4326" y="12"/>
                    <a:pt x="9711" y="0"/>
                  </a:cubicBezTo>
                  <a:lnTo>
                    <a:pt x="9711" y="0"/>
                  </a:lnTo>
                  <a:cubicBezTo>
                    <a:pt x="15096" y="-24"/>
                    <a:pt x="19483" y="4325"/>
                    <a:pt x="19495" y="9709"/>
                  </a:cubicBezTo>
                  <a:lnTo>
                    <a:pt x="19495" y="970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24"/>
            <p:cNvSpPr/>
            <p:nvPr/>
          </p:nvSpPr>
          <p:spPr>
            <a:xfrm>
              <a:off x="2551389" y="4274085"/>
              <a:ext cx="19494" cy="19491"/>
            </a:xfrm>
            <a:custGeom>
              <a:avLst/>
              <a:gdLst/>
              <a:ahLst/>
              <a:cxnLst/>
              <a:rect l="l" t="t" r="r" b="b"/>
              <a:pathLst>
                <a:path w="19494" h="19491" extrusionOk="0">
                  <a:moveTo>
                    <a:pt x="19495" y="9709"/>
                  </a:moveTo>
                  <a:cubicBezTo>
                    <a:pt x="19519" y="15094"/>
                    <a:pt x="15169" y="19479"/>
                    <a:pt x="9784" y="19492"/>
                  </a:cubicBezTo>
                  <a:lnTo>
                    <a:pt x="9784" y="19492"/>
                  </a:lnTo>
                  <a:cubicBezTo>
                    <a:pt x="4399" y="19516"/>
                    <a:pt x="12" y="15167"/>
                    <a:pt x="0" y="9782"/>
                  </a:cubicBezTo>
                  <a:lnTo>
                    <a:pt x="0" y="9782"/>
                  </a:lnTo>
                  <a:cubicBezTo>
                    <a:pt x="-24" y="4398"/>
                    <a:pt x="4326" y="12"/>
                    <a:pt x="9711" y="0"/>
                  </a:cubicBezTo>
                  <a:lnTo>
                    <a:pt x="9711" y="0"/>
                  </a:lnTo>
                  <a:cubicBezTo>
                    <a:pt x="15096" y="-24"/>
                    <a:pt x="19470" y="4325"/>
                    <a:pt x="19495" y="9709"/>
                  </a:cubicBezTo>
                  <a:lnTo>
                    <a:pt x="19495" y="970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7" name="Google Shape;507;p24"/>
          <p:cNvGrpSpPr/>
          <p:nvPr/>
        </p:nvGrpSpPr>
        <p:grpSpPr>
          <a:xfrm>
            <a:off x="498839" y="4217188"/>
            <a:ext cx="432518" cy="391301"/>
            <a:chOff x="6751173" y="2759556"/>
            <a:chExt cx="910182" cy="823444"/>
          </a:xfrm>
        </p:grpSpPr>
        <p:sp>
          <p:nvSpPr>
            <p:cNvPr id="508" name="Google Shape;508;p24"/>
            <p:cNvSpPr/>
            <p:nvPr/>
          </p:nvSpPr>
          <p:spPr>
            <a:xfrm>
              <a:off x="6751173" y="2759556"/>
              <a:ext cx="910182" cy="823444"/>
            </a:xfrm>
            <a:custGeom>
              <a:avLst/>
              <a:gdLst/>
              <a:ahLst/>
              <a:cxnLst/>
              <a:rect l="l" t="t" r="r" b="b"/>
              <a:pathLst>
                <a:path w="138168" h="125001" extrusionOk="0">
                  <a:moveTo>
                    <a:pt x="0" y="0"/>
                  </a:moveTo>
                  <a:cubicBezTo>
                    <a:pt x="0" y="0"/>
                    <a:pt x="64674" y="13656"/>
                    <a:pt x="92965" y="43856"/>
                  </a:cubicBezTo>
                  <a:cubicBezTo>
                    <a:pt x="121257" y="74056"/>
                    <a:pt x="138168" y="125001"/>
                    <a:pt x="138168" y="125001"/>
                  </a:cubicBezTo>
                  <a:cubicBezTo>
                    <a:pt x="138168" y="125001"/>
                    <a:pt x="75091" y="119580"/>
                    <a:pt x="38209" y="80305"/>
                  </a:cubicBezTo>
                  <a:cubicBezTo>
                    <a:pt x="1316" y="41017"/>
                    <a:pt x="0" y="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24"/>
            <p:cNvSpPr/>
            <p:nvPr/>
          </p:nvSpPr>
          <p:spPr>
            <a:xfrm>
              <a:off x="6751173" y="2759556"/>
              <a:ext cx="910182" cy="823358"/>
            </a:xfrm>
            <a:custGeom>
              <a:avLst/>
              <a:gdLst/>
              <a:ahLst/>
              <a:cxnLst/>
              <a:rect l="l" t="t" r="r" b="b"/>
              <a:pathLst>
                <a:path w="138168" h="124988" extrusionOk="0">
                  <a:moveTo>
                    <a:pt x="138168" y="124989"/>
                  </a:moveTo>
                  <a:cubicBezTo>
                    <a:pt x="89480" y="86420"/>
                    <a:pt x="42327" y="45537"/>
                    <a:pt x="0" y="0"/>
                  </a:cubicBezTo>
                  <a:cubicBezTo>
                    <a:pt x="5398" y="5591"/>
                    <a:pt x="10710" y="11256"/>
                    <a:pt x="16266" y="16702"/>
                  </a:cubicBezTo>
                  <a:cubicBezTo>
                    <a:pt x="54695" y="55161"/>
                    <a:pt x="95950" y="90757"/>
                    <a:pt x="138168" y="124989"/>
                  </a:cubicBezTo>
                  <a:lnTo>
                    <a:pt x="138168" y="12498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510"/>
        <p:cNvGrpSpPr/>
        <p:nvPr/>
      </p:nvGrpSpPr>
      <p:grpSpPr>
        <a:xfrm>
          <a:off x="0" y="0"/>
          <a:ext cx="0" cy="0"/>
          <a:chOff x="0" y="0"/>
          <a:chExt cx="0" cy="0"/>
        </a:xfrm>
      </p:grpSpPr>
      <p:sp>
        <p:nvSpPr>
          <p:cNvPr id="511" name="Google Shape;511;p25"/>
          <p:cNvSpPr/>
          <p:nvPr/>
        </p:nvSpPr>
        <p:spPr>
          <a:xfrm>
            <a:off x="315300" y="307500"/>
            <a:ext cx="8513400" cy="4528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grpSp>
        <p:nvGrpSpPr>
          <p:cNvPr id="512" name="Google Shape;512;p25"/>
          <p:cNvGrpSpPr/>
          <p:nvPr/>
        </p:nvGrpSpPr>
        <p:grpSpPr>
          <a:xfrm>
            <a:off x="1983455" y="4608502"/>
            <a:ext cx="814886" cy="972641"/>
            <a:chOff x="1658364" y="1797541"/>
            <a:chExt cx="814886" cy="972641"/>
          </a:xfrm>
        </p:grpSpPr>
        <p:sp>
          <p:nvSpPr>
            <p:cNvPr id="513" name="Google Shape;513;p25"/>
            <p:cNvSpPr/>
            <p:nvPr/>
          </p:nvSpPr>
          <p:spPr>
            <a:xfrm>
              <a:off x="2121357" y="1797553"/>
              <a:ext cx="113378" cy="327944"/>
            </a:xfrm>
            <a:custGeom>
              <a:avLst/>
              <a:gdLst/>
              <a:ahLst/>
              <a:cxnLst/>
              <a:rect l="l" t="t" r="r" b="b"/>
              <a:pathLst>
                <a:path w="113378" h="327944" extrusionOk="0">
                  <a:moveTo>
                    <a:pt x="42047" y="327944"/>
                  </a:moveTo>
                  <a:cubicBezTo>
                    <a:pt x="42047" y="327944"/>
                    <a:pt x="-76151" y="167639"/>
                    <a:pt x="83802" y="0"/>
                  </a:cubicBezTo>
                  <a:cubicBezTo>
                    <a:pt x="83814" y="-12"/>
                    <a:pt x="172783" y="143055"/>
                    <a:pt x="42047" y="32794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25"/>
            <p:cNvSpPr/>
            <p:nvPr/>
          </p:nvSpPr>
          <p:spPr>
            <a:xfrm>
              <a:off x="2163416" y="1797541"/>
              <a:ext cx="41755" cy="327944"/>
            </a:xfrm>
            <a:custGeom>
              <a:avLst/>
              <a:gdLst/>
              <a:ahLst/>
              <a:cxnLst/>
              <a:rect l="l" t="t" r="r" b="b"/>
              <a:pathLst>
                <a:path w="41755" h="327944" extrusionOk="0">
                  <a:moveTo>
                    <a:pt x="41755" y="0"/>
                  </a:moveTo>
                  <a:cubicBezTo>
                    <a:pt x="41755" y="0"/>
                    <a:pt x="15047" y="209582"/>
                    <a:pt x="0" y="327944"/>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25"/>
            <p:cNvSpPr/>
            <p:nvPr/>
          </p:nvSpPr>
          <p:spPr>
            <a:xfrm>
              <a:off x="2176502" y="1933040"/>
              <a:ext cx="276921" cy="181285"/>
            </a:xfrm>
            <a:custGeom>
              <a:avLst/>
              <a:gdLst/>
              <a:ahLst/>
              <a:cxnLst/>
              <a:rect l="l" t="t" r="r" b="b"/>
              <a:pathLst>
                <a:path w="276921" h="181285" extrusionOk="0">
                  <a:moveTo>
                    <a:pt x="0" y="181286"/>
                  </a:moveTo>
                  <a:cubicBezTo>
                    <a:pt x="0" y="181286"/>
                    <a:pt x="45569" y="-12593"/>
                    <a:pt x="276921" y="649"/>
                  </a:cubicBezTo>
                  <a:cubicBezTo>
                    <a:pt x="276921" y="649"/>
                    <a:pt x="225541" y="161088"/>
                    <a:pt x="0" y="1812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25"/>
            <p:cNvSpPr/>
            <p:nvPr/>
          </p:nvSpPr>
          <p:spPr>
            <a:xfrm>
              <a:off x="2176502" y="1933689"/>
              <a:ext cx="276921" cy="180637"/>
            </a:xfrm>
            <a:custGeom>
              <a:avLst/>
              <a:gdLst/>
              <a:ahLst/>
              <a:cxnLst/>
              <a:rect l="l" t="t" r="r" b="b"/>
              <a:pathLst>
                <a:path w="276921" h="180637" extrusionOk="0">
                  <a:moveTo>
                    <a:pt x="276921" y="0"/>
                  </a:moveTo>
                  <a:cubicBezTo>
                    <a:pt x="276921" y="0"/>
                    <a:pt x="99934" y="115426"/>
                    <a:pt x="0" y="180637"/>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25"/>
            <p:cNvSpPr/>
            <p:nvPr/>
          </p:nvSpPr>
          <p:spPr>
            <a:xfrm rot="-2700000">
              <a:off x="1777678" y="2074656"/>
              <a:ext cx="576258" cy="576165"/>
            </a:xfrm>
            <a:custGeom>
              <a:avLst/>
              <a:gdLst/>
              <a:ahLst/>
              <a:cxnLst/>
              <a:rect l="l" t="t" r="r" b="b"/>
              <a:pathLst>
                <a:path w="575938" h="575845" extrusionOk="0">
                  <a:moveTo>
                    <a:pt x="575939" y="287923"/>
                  </a:moveTo>
                  <a:cubicBezTo>
                    <a:pt x="575939" y="446938"/>
                    <a:pt x="447011" y="575846"/>
                    <a:pt x="287970" y="575846"/>
                  </a:cubicBezTo>
                  <a:cubicBezTo>
                    <a:pt x="128928" y="575846"/>
                    <a:pt x="0" y="446938"/>
                    <a:pt x="0" y="287923"/>
                  </a:cubicBezTo>
                  <a:cubicBezTo>
                    <a:pt x="0" y="128908"/>
                    <a:pt x="128928" y="0"/>
                    <a:pt x="287970" y="0"/>
                  </a:cubicBezTo>
                  <a:cubicBezTo>
                    <a:pt x="447011" y="0"/>
                    <a:pt x="575939" y="128908"/>
                    <a:pt x="575939" y="28792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18" name="Google Shape;518;p25"/>
          <p:cNvGrpSpPr/>
          <p:nvPr/>
        </p:nvGrpSpPr>
        <p:grpSpPr>
          <a:xfrm rot="10800000">
            <a:off x="8429001" y="3380578"/>
            <a:ext cx="1512429" cy="752754"/>
            <a:chOff x="7180251" y="1781927"/>
            <a:chExt cx="1512429" cy="752754"/>
          </a:xfrm>
        </p:grpSpPr>
        <p:sp>
          <p:nvSpPr>
            <p:cNvPr id="519" name="Google Shape;519;p25"/>
            <p:cNvSpPr/>
            <p:nvPr/>
          </p:nvSpPr>
          <p:spPr>
            <a:xfrm flipH="1">
              <a:off x="7180251" y="1989096"/>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25"/>
            <p:cNvSpPr/>
            <p:nvPr/>
          </p:nvSpPr>
          <p:spPr>
            <a:xfrm flipH="1">
              <a:off x="7810671" y="2153970"/>
              <a:ext cx="485209" cy="133650"/>
            </a:xfrm>
            <a:custGeom>
              <a:avLst/>
              <a:gdLst/>
              <a:ahLst/>
              <a:cxnLst/>
              <a:rect l="l" t="t" r="r" b="b"/>
              <a:pathLst>
                <a:path w="485209" h="133650" extrusionOk="0">
                  <a:moveTo>
                    <a:pt x="0" y="133651"/>
                  </a:moveTo>
                  <a:cubicBezTo>
                    <a:pt x="0" y="133651"/>
                    <a:pt x="224566" y="122467"/>
                    <a:pt x="48520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25"/>
            <p:cNvSpPr/>
            <p:nvPr/>
          </p:nvSpPr>
          <p:spPr>
            <a:xfrm flipH="1">
              <a:off x="7910886" y="1845090"/>
              <a:ext cx="383702" cy="293724"/>
            </a:xfrm>
            <a:custGeom>
              <a:avLst/>
              <a:gdLst/>
              <a:ahLst/>
              <a:cxnLst/>
              <a:rect l="l" t="t" r="r" b="b"/>
              <a:pathLst>
                <a:path w="383702" h="293724" extrusionOk="0">
                  <a:moveTo>
                    <a:pt x="383703" y="293724"/>
                  </a:moveTo>
                  <a:cubicBezTo>
                    <a:pt x="383703" y="293724"/>
                    <a:pt x="156359" y="204795"/>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25"/>
            <p:cNvSpPr/>
            <p:nvPr/>
          </p:nvSpPr>
          <p:spPr>
            <a:xfrm flipH="1">
              <a:off x="7516204" y="1920791"/>
              <a:ext cx="384178" cy="290252"/>
            </a:xfrm>
            <a:custGeom>
              <a:avLst/>
              <a:gdLst/>
              <a:ahLst/>
              <a:cxnLst/>
              <a:rect l="l" t="t" r="r" b="b"/>
              <a:pathLst>
                <a:path w="384178" h="290252" extrusionOk="0">
                  <a:moveTo>
                    <a:pt x="384178" y="290253"/>
                  </a:moveTo>
                  <a:cubicBezTo>
                    <a:pt x="384178" y="290253"/>
                    <a:pt x="148293" y="169393"/>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25"/>
            <p:cNvSpPr/>
            <p:nvPr/>
          </p:nvSpPr>
          <p:spPr>
            <a:xfrm flipH="1">
              <a:off x="7433170" y="2232070"/>
              <a:ext cx="396228" cy="194135"/>
            </a:xfrm>
            <a:custGeom>
              <a:avLst/>
              <a:gdLst/>
              <a:ahLst/>
              <a:cxnLst/>
              <a:rect l="l" t="t" r="r" b="b"/>
              <a:pathLst>
                <a:path w="396228" h="194135" extrusionOk="0">
                  <a:moveTo>
                    <a:pt x="0" y="194135"/>
                  </a:moveTo>
                  <a:cubicBezTo>
                    <a:pt x="0" y="194135"/>
                    <a:pt x="213064" y="32088"/>
                    <a:pt x="39622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25"/>
            <p:cNvSpPr/>
            <p:nvPr/>
          </p:nvSpPr>
          <p:spPr>
            <a:xfrm flipH="1">
              <a:off x="8259449" y="1898353"/>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25"/>
            <p:cNvSpPr/>
            <p:nvPr/>
          </p:nvSpPr>
          <p:spPr>
            <a:xfrm flipH="1">
              <a:off x="8039537" y="2178742"/>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25"/>
            <p:cNvSpPr/>
            <p:nvPr/>
          </p:nvSpPr>
          <p:spPr>
            <a:xfrm flipH="1">
              <a:off x="7608097" y="2283581"/>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25"/>
            <p:cNvSpPr/>
            <p:nvPr/>
          </p:nvSpPr>
          <p:spPr>
            <a:xfrm flipH="1">
              <a:off x="8063443" y="1781927"/>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25"/>
            <p:cNvSpPr/>
            <p:nvPr/>
          </p:nvSpPr>
          <p:spPr>
            <a:xfrm flipH="1">
              <a:off x="7698772" y="1817393"/>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9" name="Google Shape;529;p25"/>
          <p:cNvGrpSpPr/>
          <p:nvPr/>
        </p:nvGrpSpPr>
        <p:grpSpPr>
          <a:xfrm>
            <a:off x="-858024" y="2620278"/>
            <a:ext cx="1512429" cy="752754"/>
            <a:chOff x="7180251" y="1781927"/>
            <a:chExt cx="1512429" cy="752754"/>
          </a:xfrm>
        </p:grpSpPr>
        <p:sp>
          <p:nvSpPr>
            <p:cNvPr id="530" name="Google Shape;530;p25"/>
            <p:cNvSpPr/>
            <p:nvPr/>
          </p:nvSpPr>
          <p:spPr>
            <a:xfrm flipH="1">
              <a:off x="7180251" y="1989096"/>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25"/>
            <p:cNvSpPr/>
            <p:nvPr/>
          </p:nvSpPr>
          <p:spPr>
            <a:xfrm flipH="1">
              <a:off x="7810671" y="2153970"/>
              <a:ext cx="485209" cy="133650"/>
            </a:xfrm>
            <a:custGeom>
              <a:avLst/>
              <a:gdLst/>
              <a:ahLst/>
              <a:cxnLst/>
              <a:rect l="l" t="t" r="r" b="b"/>
              <a:pathLst>
                <a:path w="485209" h="133650" extrusionOk="0">
                  <a:moveTo>
                    <a:pt x="0" y="133651"/>
                  </a:moveTo>
                  <a:cubicBezTo>
                    <a:pt x="0" y="133651"/>
                    <a:pt x="224566" y="122467"/>
                    <a:pt x="48520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25"/>
            <p:cNvSpPr/>
            <p:nvPr/>
          </p:nvSpPr>
          <p:spPr>
            <a:xfrm flipH="1">
              <a:off x="7910886" y="1845090"/>
              <a:ext cx="383702" cy="293724"/>
            </a:xfrm>
            <a:custGeom>
              <a:avLst/>
              <a:gdLst/>
              <a:ahLst/>
              <a:cxnLst/>
              <a:rect l="l" t="t" r="r" b="b"/>
              <a:pathLst>
                <a:path w="383702" h="293724" extrusionOk="0">
                  <a:moveTo>
                    <a:pt x="383703" y="293724"/>
                  </a:moveTo>
                  <a:cubicBezTo>
                    <a:pt x="383703" y="293724"/>
                    <a:pt x="156359" y="204795"/>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25"/>
            <p:cNvSpPr/>
            <p:nvPr/>
          </p:nvSpPr>
          <p:spPr>
            <a:xfrm flipH="1">
              <a:off x="7516204" y="1920791"/>
              <a:ext cx="384178" cy="290252"/>
            </a:xfrm>
            <a:custGeom>
              <a:avLst/>
              <a:gdLst/>
              <a:ahLst/>
              <a:cxnLst/>
              <a:rect l="l" t="t" r="r" b="b"/>
              <a:pathLst>
                <a:path w="384178" h="290252" extrusionOk="0">
                  <a:moveTo>
                    <a:pt x="384178" y="290253"/>
                  </a:moveTo>
                  <a:cubicBezTo>
                    <a:pt x="384178" y="290253"/>
                    <a:pt x="148293" y="169393"/>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25"/>
            <p:cNvSpPr/>
            <p:nvPr/>
          </p:nvSpPr>
          <p:spPr>
            <a:xfrm flipH="1">
              <a:off x="7433170" y="2232070"/>
              <a:ext cx="396228" cy="194135"/>
            </a:xfrm>
            <a:custGeom>
              <a:avLst/>
              <a:gdLst/>
              <a:ahLst/>
              <a:cxnLst/>
              <a:rect l="l" t="t" r="r" b="b"/>
              <a:pathLst>
                <a:path w="396228" h="194135" extrusionOk="0">
                  <a:moveTo>
                    <a:pt x="0" y="194135"/>
                  </a:moveTo>
                  <a:cubicBezTo>
                    <a:pt x="0" y="194135"/>
                    <a:pt x="213064" y="32088"/>
                    <a:pt x="39622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25"/>
            <p:cNvSpPr/>
            <p:nvPr/>
          </p:nvSpPr>
          <p:spPr>
            <a:xfrm flipH="1">
              <a:off x="8259449" y="1898353"/>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25"/>
            <p:cNvSpPr/>
            <p:nvPr/>
          </p:nvSpPr>
          <p:spPr>
            <a:xfrm flipH="1">
              <a:off x="8039537" y="2178742"/>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25"/>
            <p:cNvSpPr/>
            <p:nvPr/>
          </p:nvSpPr>
          <p:spPr>
            <a:xfrm flipH="1">
              <a:off x="7608097" y="2283581"/>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25"/>
            <p:cNvSpPr/>
            <p:nvPr/>
          </p:nvSpPr>
          <p:spPr>
            <a:xfrm flipH="1">
              <a:off x="8063443" y="1781927"/>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25"/>
            <p:cNvSpPr/>
            <p:nvPr/>
          </p:nvSpPr>
          <p:spPr>
            <a:xfrm flipH="1">
              <a:off x="7698772" y="1817393"/>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askervville"/>
              <a:buNone/>
              <a:defRPr sz="3000" b="1">
                <a:solidFill>
                  <a:schemeClr val="dk1"/>
                </a:solidFill>
                <a:latin typeface="Baskervville"/>
                <a:ea typeface="Baskervville"/>
                <a:cs typeface="Baskervville"/>
                <a:sym typeface="Baskervville"/>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lata"/>
              <a:buChar char="●"/>
              <a:defRPr sz="1200">
                <a:solidFill>
                  <a:schemeClr val="dk1"/>
                </a:solidFill>
                <a:latin typeface="Alata"/>
                <a:ea typeface="Alata"/>
                <a:cs typeface="Alata"/>
                <a:sym typeface="Alata"/>
              </a:defRPr>
            </a:lvl1pPr>
            <a:lvl2pPr marL="914400" lvl="1" indent="-304800">
              <a:lnSpc>
                <a:spcPct val="100000"/>
              </a:lnSpc>
              <a:spcBef>
                <a:spcPts val="0"/>
              </a:spcBef>
              <a:spcAft>
                <a:spcPts val="0"/>
              </a:spcAft>
              <a:buClr>
                <a:schemeClr val="dk1"/>
              </a:buClr>
              <a:buSzPts val="1200"/>
              <a:buFont typeface="Alata"/>
              <a:buChar char="○"/>
              <a:defRPr sz="1200">
                <a:solidFill>
                  <a:schemeClr val="dk1"/>
                </a:solidFill>
                <a:latin typeface="Alata"/>
                <a:ea typeface="Alata"/>
                <a:cs typeface="Alata"/>
                <a:sym typeface="Alata"/>
              </a:defRPr>
            </a:lvl2pPr>
            <a:lvl3pPr marL="1371600" lvl="2" indent="-304800">
              <a:lnSpc>
                <a:spcPct val="100000"/>
              </a:lnSpc>
              <a:spcBef>
                <a:spcPts val="0"/>
              </a:spcBef>
              <a:spcAft>
                <a:spcPts val="0"/>
              </a:spcAft>
              <a:buClr>
                <a:schemeClr val="dk1"/>
              </a:buClr>
              <a:buSzPts val="1200"/>
              <a:buFont typeface="Alata"/>
              <a:buChar char="■"/>
              <a:defRPr sz="1200">
                <a:solidFill>
                  <a:schemeClr val="dk1"/>
                </a:solidFill>
                <a:latin typeface="Alata"/>
                <a:ea typeface="Alata"/>
                <a:cs typeface="Alata"/>
                <a:sym typeface="Alata"/>
              </a:defRPr>
            </a:lvl3pPr>
            <a:lvl4pPr marL="1828800" lvl="3" indent="-304800">
              <a:lnSpc>
                <a:spcPct val="100000"/>
              </a:lnSpc>
              <a:spcBef>
                <a:spcPts val="0"/>
              </a:spcBef>
              <a:spcAft>
                <a:spcPts val="0"/>
              </a:spcAft>
              <a:buClr>
                <a:schemeClr val="dk1"/>
              </a:buClr>
              <a:buSzPts val="1200"/>
              <a:buFont typeface="Alata"/>
              <a:buChar char="●"/>
              <a:defRPr sz="1200">
                <a:solidFill>
                  <a:schemeClr val="dk1"/>
                </a:solidFill>
                <a:latin typeface="Alata"/>
                <a:ea typeface="Alata"/>
                <a:cs typeface="Alata"/>
                <a:sym typeface="Alata"/>
              </a:defRPr>
            </a:lvl4pPr>
            <a:lvl5pPr marL="2286000" lvl="4" indent="-304800">
              <a:lnSpc>
                <a:spcPct val="100000"/>
              </a:lnSpc>
              <a:spcBef>
                <a:spcPts val="0"/>
              </a:spcBef>
              <a:spcAft>
                <a:spcPts val="0"/>
              </a:spcAft>
              <a:buClr>
                <a:schemeClr val="dk1"/>
              </a:buClr>
              <a:buSzPts val="1200"/>
              <a:buFont typeface="Alata"/>
              <a:buChar char="○"/>
              <a:defRPr sz="1200">
                <a:solidFill>
                  <a:schemeClr val="dk1"/>
                </a:solidFill>
                <a:latin typeface="Alata"/>
                <a:ea typeface="Alata"/>
                <a:cs typeface="Alata"/>
                <a:sym typeface="Alata"/>
              </a:defRPr>
            </a:lvl5pPr>
            <a:lvl6pPr marL="2743200" lvl="5" indent="-304800">
              <a:lnSpc>
                <a:spcPct val="100000"/>
              </a:lnSpc>
              <a:spcBef>
                <a:spcPts val="0"/>
              </a:spcBef>
              <a:spcAft>
                <a:spcPts val="0"/>
              </a:spcAft>
              <a:buClr>
                <a:schemeClr val="dk1"/>
              </a:buClr>
              <a:buSzPts val="1200"/>
              <a:buFont typeface="Alata"/>
              <a:buChar char="■"/>
              <a:defRPr sz="1200">
                <a:solidFill>
                  <a:schemeClr val="dk1"/>
                </a:solidFill>
                <a:latin typeface="Alata"/>
                <a:ea typeface="Alata"/>
                <a:cs typeface="Alata"/>
                <a:sym typeface="Alata"/>
              </a:defRPr>
            </a:lvl6pPr>
            <a:lvl7pPr marL="3200400" lvl="6" indent="-304800">
              <a:lnSpc>
                <a:spcPct val="100000"/>
              </a:lnSpc>
              <a:spcBef>
                <a:spcPts val="0"/>
              </a:spcBef>
              <a:spcAft>
                <a:spcPts val="0"/>
              </a:spcAft>
              <a:buClr>
                <a:schemeClr val="dk1"/>
              </a:buClr>
              <a:buSzPts val="1200"/>
              <a:buFont typeface="Alata"/>
              <a:buChar char="●"/>
              <a:defRPr sz="1200">
                <a:solidFill>
                  <a:schemeClr val="dk1"/>
                </a:solidFill>
                <a:latin typeface="Alata"/>
                <a:ea typeface="Alata"/>
                <a:cs typeface="Alata"/>
                <a:sym typeface="Alata"/>
              </a:defRPr>
            </a:lvl7pPr>
            <a:lvl8pPr marL="3657600" lvl="7" indent="-304800">
              <a:lnSpc>
                <a:spcPct val="100000"/>
              </a:lnSpc>
              <a:spcBef>
                <a:spcPts val="0"/>
              </a:spcBef>
              <a:spcAft>
                <a:spcPts val="0"/>
              </a:spcAft>
              <a:buClr>
                <a:schemeClr val="dk1"/>
              </a:buClr>
              <a:buSzPts val="1200"/>
              <a:buFont typeface="Alata"/>
              <a:buChar char="○"/>
              <a:defRPr sz="1200">
                <a:solidFill>
                  <a:schemeClr val="dk1"/>
                </a:solidFill>
                <a:latin typeface="Alata"/>
                <a:ea typeface="Alata"/>
                <a:cs typeface="Alata"/>
                <a:sym typeface="Alata"/>
              </a:defRPr>
            </a:lvl8pPr>
            <a:lvl9pPr marL="4114800" lvl="8" indent="-304800">
              <a:lnSpc>
                <a:spcPct val="100000"/>
              </a:lnSpc>
              <a:spcBef>
                <a:spcPts val="0"/>
              </a:spcBef>
              <a:spcAft>
                <a:spcPts val="0"/>
              </a:spcAft>
              <a:buClr>
                <a:schemeClr val="dk1"/>
              </a:buClr>
              <a:buSzPts val="1200"/>
              <a:buFont typeface="Alata"/>
              <a:buChar char="■"/>
              <a:defRPr sz="1200">
                <a:solidFill>
                  <a:schemeClr val="dk1"/>
                </a:solidFill>
                <a:latin typeface="Alata"/>
                <a:ea typeface="Alata"/>
                <a:cs typeface="Alata"/>
                <a:sym typeface="Ala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5" r:id="rId3"/>
    <p:sldLayoutId id="2147483656" r:id="rId4"/>
    <p:sldLayoutId id="2147483658" r:id="rId5"/>
    <p:sldLayoutId id="2147483670" r:id="rId6"/>
    <p:sldLayoutId id="2147483671" r:id="rId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11.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0.wdp"/><Relationship Id="rId11" Type="http://schemas.openxmlformats.org/officeDocument/2006/relationships/image" Target="../media/image10.png"/><Relationship Id="rId5" Type="http://schemas.openxmlformats.org/officeDocument/2006/relationships/image" Target="../media/image17.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13.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2.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3390/nu17091433"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doi.org/10.1161/CIRCULATIONAHA.121.053678"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6.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8.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svg"/><Relationship Id="rId10" Type="http://schemas.microsoft.com/office/2007/relationships/hdphoto" Target="../media/hdphoto8.wdp"/><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9"/>
          <p:cNvSpPr/>
          <p:nvPr/>
        </p:nvSpPr>
        <p:spPr>
          <a:xfrm>
            <a:off x="5621635" y="3587462"/>
            <a:ext cx="3123300" cy="639600"/>
          </a:xfrm>
          <a:prstGeom prst="ellipse">
            <a:avLst/>
          </a:prstGeom>
          <a:solidFill>
            <a:srgbClr val="364930">
              <a:alpha val="297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551" name="Google Shape;551;p29"/>
          <p:cNvSpPr txBox="1">
            <a:spLocks noGrp="1"/>
          </p:cNvSpPr>
          <p:nvPr>
            <p:ph type="ctrTitle"/>
          </p:nvPr>
        </p:nvSpPr>
        <p:spPr>
          <a:xfrm>
            <a:off x="715166" y="808475"/>
            <a:ext cx="4963500" cy="190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t>Food Trends:</a:t>
            </a:r>
            <a:br>
              <a:rPr lang="en" sz="4000" dirty="0"/>
            </a:br>
            <a:r>
              <a:rPr lang="en" sz="2000" dirty="0"/>
              <a:t>influence on </a:t>
            </a:r>
            <a:br>
              <a:rPr lang="en" sz="2000" dirty="0"/>
            </a:br>
            <a:r>
              <a:rPr lang="en" sz="2000" dirty="0"/>
              <a:t>purchasing decision &amp; health</a:t>
            </a:r>
            <a:endParaRPr sz="2000" dirty="0"/>
          </a:p>
        </p:txBody>
      </p:sp>
      <p:sp>
        <p:nvSpPr>
          <p:cNvPr id="552" name="Google Shape;552;p29"/>
          <p:cNvSpPr txBox="1">
            <a:spLocks noGrp="1"/>
          </p:cNvSpPr>
          <p:nvPr>
            <p:ph type="subTitle" idx="1"/>
          </p:nvPr>
        </p:nvSpPr>
        <p:spPr>
          <a:xfrm>
            <a:off x="715100" y="3163550"/>
            <a:ext cx="4963500" cy="11919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t>Melisa Onc</a:t>
            </a:r>
          </a:p>
          <a:p>
            <a:pPr marL="0" lvl="0" indent="0" algn="ctr" rtl="0">
              <a:spcBef>
                <a:spcPts val="0"/>
              </a:spcBef>
              <a:spcAft>
                <a:spcPts val="0"/>
              </a:spcAft>
              <a:buNone/>
            </a:pPr>
            <a:r>
              <a:rPr lang="en" sz="1400" dirty="0"/>
              <a:t>Independent Study – 489</a:t>
            </a:r>
          </a:p>
          <a:p>
            <a:pPr marL="0" lvl="0" indent="0" algn="ctr" rtl="0">
              <a:spcBef>
                <a:spcPts val="0"/>
              </a:spcBef>
              <a:spcAft>
                <a:spcPts val="0"/>
              </a:spcAft>
              <a:buNone/>
            </a:pPr>
            <a:r>
              <a:rPr lang="en" sz="1400" dirty="0"/>
              <a:t>Dr. Rao</a:t>
            </a:r>
          </a:p>
          <a:p>
            <a:pPr marL="0" lvl="0" indent="0" algn="ctr" rtl="0">
              <a:spcBef>
                <a:spcPts val="0"/>
              </a:spcBef>
              <a:spcAft>
                <a:spcPts val="0"/>
              </a:spcAft>
              <a:buNone/>
            </a:pPr>
            <a:r>
              <a:rPr lang="en" sz="1400" dirty="0"/>
              <a:t>28 November 2025</a:t>
            </a:r>
            <a:endParaRPr sz="1400" dirty="0"/>
          </a:p>
        </p:txBody>
      </p:sp>
      <p:cxnSp>
        <p:nvCxnSpPr>
          <p:cNvPr id="553" name="Google Shape;553;p29"/>
          <p:cNvCxnSpPr>
            <a:cxnSpLocks/>
          </p:cNvCxnSpPr>
          <p:nvPr/>
        </p:nvCxnSpPr>
        <p:spPr>
          <a:xfrm>
            <a:off x="744925" y="2936813"/>
            <a:ext cx="4838457" cy="3367"/>
          </a:xfrm>
          <a:prstGeom prst="straightConnector1">
            <a:avLst/>
          </a:prstGeom>
          <a:noFill/>
          <a:ln w="19050" cap="flat" cmpd="sng">
            <a:solidFill>
              <a:schemeClr val="accent2"/>
            </a:solidFill>
            <a:prstDash val="solid"/>
            <a:round/>
            <a:headEnd type="none" w="med" len="med"/>
            <a:tailEnd type="none" w="med" len="med"/>
          </a:ln>
        </p:spPr>
      </p:cxnSp>
      <p:grpSp>
        <p:nvGrpSpPr>
          <p:cNvPr id="554" name="Google Shape;554;p29"/>
          <p:cNvGrpSpPr/>
          <p:nvPr/>
        </p:nvGrpSpPr>
        <p:grpSpPr>
          <a:xfrm rot="3599956" flipH="1">
            <a:off x="12861" y="-393746"/>
            <a:ext cx="1126677" cy="1312715"/>
            <a:chOff x="6401951" y="891065"/>
            <a:chExt cx="1597754" cy="1708678"/>
          </a:xfrm>
        </p:grpSpPr>
        <p:sp>
          <p:nvSpPr>
            <p:cNvPr id="555" name="Google Shape;555;p29"/>
            <p:cNvSpPr/>
            <p:nvPr/>
          </p:nvSpPr>
          <p:spPr>
            <a:xfrm>
              <a:off x="6821633" y="1082569"/>
              <a:ext cx="1178072" cy="1196326"/>
            </a:xfrm>
            <a:custGeom>
              <a:avLst/>
              <a:gdLst/>
              <a:ahLst/>
              <a:cxnLst/>
              <a:rect l="l" t="t" r="r" b="b"/>
              <a:pathLst>
                <a:path w="1178072" h="1196326" extrusionOk="0">
                  <a:moveTo>
                    <a:pt x="0" y="0"/>
                  </a:moveTo>
                  <a:cubicBezTo>
                    <a:pt x="0" y="0"/>
                    <a:pt x="222227" y="292628"/>
                    <a:pt x="484161" y="506035"/>
                  </a:cubicBezTo>
                  <a:cubicBezTo>
                    <a:pt x="746109" y="719443"/>
                    <a:pt x="1007348" y="953767"/>
                    <a:pt x="1178073" y="1196326"/>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29"/>
            <p:cNvSpPr/>
            <p:nvPr/>
          </p:nvSpPr>
          <p:spPr>
            <a:xfrm>
              <a:off x="6827811" y="1522613"/>
              <a:ext cx="605125" cy="171537"/>
            </a:xfrm>
            <a:custGeom>
              <a:avLst/>
              <a:gdLst/>
              <a:ahLst/>
              <a:cxnLst/>
              <a:rect l="l" t="t" r="r" b="b"/>
              <a:pathLst>
                <a:path w="605125" h="171537" extrusionOk="0">
                  <a:moveTo>
                    <a:pt x="0" y="0"/>
                  </a:moveTo>
                  <a:cubicBezTo>
                    <a:pt x="0" y="0"/>
                    <a:pt x="247228" y="133541"/>
                    <a:pt x="605125" y="171537"/>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29"/>
            <p:cNvSpPr/>
            <p:nvPr/>
          </p:nvSpPr>
          <p:spPr>
            <a:xfrm>
              <a:off x="7115978" y="1050554"/>
              <a:ext cx="219680" cy="562487"/>
            </a:xfrm>
            <a:custGeom>
              <a:avLst/>
              <a:gdLst/>
              <a:ahLst/>
              <a:cxnLst/>
              <a:rect l="l" t="t" r="r" b="b"/>
              <a:pathLst>
                <a:path w="219680" h="562487" extrusionOk="0">
                  <a:moveTo>
                    <a:pt x="219680" y="562488"/>
                  </a:moveTo>
                  <a:cubicBezTo>
                    <a:pt x="219680" y="562488"/>
                    <a:pt x="34371" y="320160"/>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29"/>
            <p:cNvSpPr/>
            <p:nvPr/>
          </p:nvSpPr>
          <p:spPr>
            <a:xfrm>
              <a:off x="7488191" y="1386855"/>
              <a:ext cx="222433" cy="559076"/>
            </a:xfrm>
            <a:custGeom>
              <a:avLst/>
              <a:gdLst/>
              <a:ahLst/>
              <a:cxnLst/>
              <a:rect l="l" t="t" r="r" b="b"/>
              <a:pathLst>
                <a:path w="222433" h="559076" extrusionOk="0">
                  <a:moveTo>
                    <a:pt x="222434" y="559077"/>
                  </a:moveTo>
                  <a:cubicBezTo>
                    <a:pt x="222434" y="559077"/>
                    <a:pt x="48688" y="277096"/>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29"/>
            <p:cNvSpPr/>
            <p:nvPr/>
          </p:nvSpPr>
          <p:spPr>
            <a:xfrm>
              <a:off x="7236503" y="1965699"/>
              <a:ext cx="549237" cy="56505"/>
            </a:xfrm>
            <a:custGeom>
              <a:avLst/>
              <a:gdLst/>
              <a:ahLst/>
              <a:cxnLst/>
              <a:rect l="l" t="t" r="r" b="b"/>
              <a:pathLst>
                <a:path w="549237" h="56505" extrusionOk="0">
                  <a:moveTo>
                    <a:pt x="0" y="7253"/>
                  </a:moveTo>
                  <a:cubicBezTo>
                    <a:pt x="0" y="7253"/>
                    <a:pt x="332700" y="-27881"/>
                    <a:pt x="549237" y="56505"/>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29"/>
            <p:cNvSpPr/>
            <p:nvPr/>
          </p:nvSpPr>
          <p:spPr>
            <a:xfrm>
              <a:off x="6630866" y="891065"/>
              <a:ext cx="381363" cy="417495"/>
            </a:xfrm>
            <a:custGeom>
              <a:avLst/>
              <a:gdLst/>
              <a:ahLst/>
              <a:cxnLst/>
              <a:rect l="l" t="t" r="r" b="b"/>
              <a:pathLst>
                <a:path w="381363" h="417495" extrusionOk="0">
                  <a:moveTo>
                    <a:pt x="381364" y="415242"/>
                  </a:moveTo>
                  <a:cubicBezTo>
                    <a:pt x="381364" y="415242"/>
                    <a:pt x="209141" y="442469"/>
                    <a:pt x="99276" y="307673"/>
                  </a:cubicBezTo>
                  <a:cubicBezTo>
                    <a:pt x="-10588" y="172877"/>
                    <a:pt x="32068" y="71424"/>
                    <a:pt x="0" y="0"/>
                  </a:cubicBezTo>
                  <a:cubicBezTo>
                    <a:pt x="12" y="0"/>
                    <a:pt x="372323" y="13473"/>
                    <a:pt x="381364" y="41524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29"/>
            <p:cNvSpPr/>
            <p:nvPr/>
          </p:nvSpPr>
          <p:spPr>
            <a:xfrm>
              <a:off x="6640029" y="1420522"/>
              <a:ext cx="492921" cy="248447"/>
            </a:xfrm>
            <a:custGeom>
              <a:avLst/>
              <a:gdLst/>
              <a:ahLst/>
              <a:cxnLst/>
              <a:rect l="l" t="t" r="r" b="b"/>
              <a:pathLst>
                <a:path w="492921" h="248447" extrusionOk="0">
                  <a:moveTo>
                    <a:pt x="492922" y="216726"/>
                  </a:moveTo>
                  <a:cubicBezTo>
                    <a:pt x="492922" y="216726"/>
                    <a:pt x="441493" y="61501"/>
                    <a:pt x="291250" y="15598"/>
                  </a:cubicBezTo>
                  <a:cubicBezTo>
                    <a:pt x="141007" y="-30304"/>
                    <a:pt x="70681" y="39963"/>
                    <a:pt x="0" y="37502"/>
                  </a:cubicBezTo>
                  <a:cubicBezTo>
                    <a:pt x="0" y="37502"/>
                    <a:pt x="153727" y="346198"/>
                    <a:pt x="492922" y="21672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29"/>
            <p:cNvSpPr/>
            <p:nvPr/>
          </p:nvSpPr>
          <p:spPr>
            <a:xfrm>
              <a:off x="7022184" y="1861258"/>
              <a:ext cx="537637" cy="231478"/>
            </a:xfrm>
            <a:custGeom>
              <a:avLst/>
              <a:gdLst/>
              <a:ahLst/>
              <a:cxnLst/>
              <a:rect l="l" t="t" r="r" b="b"/>
              <a:pathLst>
                <a:path w="537637" h="231478" extrusionOk="0">
                  <a:moveTo>
                    <a:pt x="537638" y="111876"/>
                  </a:moveTo>
                  <a:cubicBezTo>
                    <a:pt x="537638" y="111876"/>
                    <a:pt x="414785" y="-15817"/>
                    <a:pt x="258657" y="1640"/>
                  </a:cubicBezTo>
                  <a:cubicBezTo>
                    <a:pt x="102529" y="19097"/>
                    <a:pt x="65856" y="111499"/>
                    <a:pt x="0" y="137276"/>
                  </a:cubicBezTo>
                  <a:cubicBezTo>
                    <a:pt x="0" y="137276"/>
                    <a:pt x="277640" y="365265"/>
                    <a:pt x="537638" y="11187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29"/>
            <p:cNvSpPr/>
            <p:nvPr/>
          </p:nvSpPr>
          <p:spPr>
            <a:xfrm>
              <a:off x="7023179" y="929634"/>
              <a:ext cx="241321" cy="496423"/>
            </a:xfrm>
            <a:custGeom>
              <a:avLst/>
              <a:gdLst/>
              <a:ahLst/>
              <a:cxnLst/>
              <a:rect l="l" t="t" r="r" b="b"/>
              <a:pathLst>
                <a:path w="241321" h="496423" extrusionOk="0">
                  <a:moveTo>
                    <a:pt x="202906" y="496424"/>
                  </a:moveTo>
                  <a:cubicBezTo>
                    <a:pt x="202906" y="496424"/>
                    <a:pt x="51068" y="439131"/>
                    <a:pt x="11689" y="288133"/>
                  </a:cubicBezTo>
                  <a:cubicBezTo>
                    <a:pt x="-27678" y="137135"/>
                    <a:pt x="44975" y="70242"/>
                    <a:pt x="45463" y="0"/>
                  </a:cubicBezTo>
                  <a:cubicBezTo>
                    <a:pt x="45463" y="0"/>
                    <a:pt x="345437" y="165142"/>
                    <a:pt x="202906" y="49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29"/>
            <p:cNvSpPr/>
            <p:nvPr/>
          </p:nvSpPr>
          <p:spPr>
            <a:xfrm>
              <a:off x="7393236" y="1205731"/>
              <a:ext cx="234816" cy="500894"/>
            </a:xfrm>
            <a:custGeom>
              <a:avLst/>
              <a:gdLst/>
              <a:ahLst/>
              <a:cxnLst/>
              <a:rect l="l" t="t" r="r" b="b"/>
              <a:pathLst>
                <a:path w="234816" h="500894" extrusionOk="0">
                  <a:moveTo>
                    <a:pt x="195693" y="500895"/>
                  </a:moveTo>
                  <a:cubicBezTo>
                    <a:pt x="195693" y="500895"/>
                    <a:pt x="51055" y="439131"/>
                    <a:pt x="11688" y="288133"/>
                  </a:cubicBezTo>
                  <a:cubicBezTo>
                    <a:pt x="-27678" y="137135"/>
                    <a:pt x="44976" y="70242"/>
                    <a:pt x="45463" y="0"/>
                  </a:cubicBezTo>
                  <a:cubicBezTo>
                    <a:pt x="45463" y="0"/>
                    <a:pt x="338223" y="169612"/>
                    <a:pt x="195693" y="5008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29"/>
            <p:cNvSpPr/>
            <p:nvPr/>
          </p:nvSpPr>
          <p:spPr>
            <a:xfrm>
              <a:off x="6611932" y="2054158"/>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29"/>
            <p:cNvSpPr/>
            <p:nvPr/>
          </p:nvSpPr>
          <p:spPr>
            <a:xfrm>
              <a:off x="6798751" y="2219032"/>
              <a:ext cx="485209" cy="133650"/>
            </a:xfrm>
            <a:custGeom>
              <a:avLst/>
              <a:gdLst/>
              <a:ahLst/>
              <a:cxnLst/>
              <a:rect l="l" t="t" r="r" b="b"/>
              <a:pathLst>
                <a:path w="485209" h="133650" extrusionOk="0">
                  <a:moveTo>
                    <a:pt x="0" y="133651"/>
                  </a:moveTo>
                  <a:cubicBezTo>
                    <a:pt x="0" y="133651"/>
                    <a:pt x="224566" y="122467"/>
                    <a:pt x="48520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29"/>
            <p:cNvSpPr/>
            <p:nvPr/>
          </p:nvSpPr>
          <p:spPr>
            <a:xfrm>
              <a:off x="6800043" y="1910153"/>
              <a:ext cx="383702" cy="293724"/>
            </a:xfrm>
            <a:custGeom>
              <a:avLst/>
              <a:gdLst/>
              <a:ahLst/>
              <a:cxnLst/>
              <a:rect l="l" t="t" r="r" b="b"/>
              <a:pathLst>
                <a:path w="383702" h="293724" extrusionOk="0">
                  <a:moveTo>
                    <a:pt x="383703" y="293724"/>
                  </a:moveTo>
                  <a:cubicBezTo>
                    <a:pt x="383703" y="293724"/>
                    <a:pt x="156359" y="204795"/>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29"/>
            <p:cNvSpPr/>
            <p:nvPr/>
          </p:nvSpPr>
          <p:spPr>
            <a:xfrm>
              <a:off x="7194249" y="1985853"/>
              <a:ext cx="384178" cy="290252"/>
            </a:xfrm>
            <a:custGeom>
              <a:avLst/>
              <a:gdLst/>
              <a:ahLst/>
              <a:cxnLst/>
              <a:rect l="l" t="t" r="r" b="b"/>
              <a:pathLst>
                <a:path w="384178" h="290252" extrusionOk="0">
                  <a:moveTo>
                    <a:pt x="384178" y="290253"/>
                  </a:moveTo>
                  <a:cubicBezTo>
                    <a:pt x="384178" y="290253"/>
                    <a:pt x="148293" y="169393"/>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29"/>
            <p:cNvSpPr/>
            <p:nvPr/>
          </p:nvSpPr>
          <p:spPr>
            <a:xfrm>
              <a:off x="7265233" y="2297132"/>
              <a:ext cx="396228" cy="194135"/>
            </a:xfrm>
            <a:custGeom>
              <a:avLst/>
              <a:gdLst/>
              <a:ahLst/>
              <a:cxnLst/>
              <a:rect l="l" t="t" r="r" b="b"/>
              <a:pathLst>
                <a:path w="396228" h="194135" extrusionOk="0">
                  <a:moveTo>
                    <a:pt x="0" y="194135"/>
                  </a:moveTo>
                  <a:cubicBezTo>
                    <a:pt x="0" y="194135"/>
                    <a:pt x="213064" y="32088"/>
                    <a:pt x="39622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29"/>
            <p:cNvSpPr/>
            <p:nvPr/>
          </p:nvSpPr>
          <p:spPr>
            <a:xfrm>
              <a:off x="6401951" y="1963415"/>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29"/>
            <p:cNvSpPr/>
            <p:nvPr/>
          </p:nvSpPr>
          <p:spPr>
            <a:xfrm>
              <a:off x="6643477" y="2243805"/>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29"/>
            <p:cNvSpPr/>
            <p:nvPr/>
          </p:nvSpPr>
          <p:spPr>
            <a:xfrm>
              <a:off x="7129222" y="2348644"/>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29"/>
            <p:cNvSpPr/>
            <p:nvPr/>
          </p:nvSpPr>
          <p:spPr>
            <a:xfrm>
              <a:off x="6717471" y="1846989"/>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29"/>
            <p:cNvSpPr/>
            <p:nvPr/>
          </p:nvSpPr>
          <p:spPr>
            <a:xfrm>
              <a:off x="7085213" y="1882456"/>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 name="Google Shape;554;p29">
            <a:extLst>
              <a:ext uri="{FF2B5EF4-FFF2-40B4-BE49-F238E27FC236}">
                <a16:creationId xmlns:a16="http://schemas.microsoft.com/office/drawing/2014/main" id="{4FB15101-CE37-920B-8138-7EC2F6C7E3B3}"/>
              </a:ext>
            </a:extLst>
          </p:cNvPr>
          <p:cNvGrpSpPr/>
          <p:nvPr/>
        </p:nvGrpSpPr>
        <p:grpSpPr>
          <a:xfrm rot="21346248" flipH="1">
            <a:off x="-110714" y="4023458"/>
            <a:ext cx="1234408" cy="1245704"/>
            <a:chOff x="6401951" y="891065"/>
            <a:chExt cx="1597754" cy="1708678"/>
          </a:xfrm>
        </p:grpSpPr>
        <p:sp>
          <p:nvSpPr>
            <p:cNvPr id="3" name="Google Shape;555;p29">
              <a:extLst>
                <a:ext uri="{FF2B5EF4-FFF2-40B4-BE49-F238E27FC236}">
                  <a16:creationId xmlns:a16="http://schemas.microsoft.com/office/drawing/2014/main" id="{2BB52D2F-92F2-12D0-FBBD-20162EDD2B2E}"/>
                </a:ext>
              </a:extLst>
            </p:cNvPr>
            <p:cNvSpPr/>
            <p:nvPr/>
          </p:nvSpPr>
          <p:spPr>
            <a:xfrm>
              <a:off x="6821633" y="1082569"/>
              <a:ext cx="1178072" cy="1196326"/>
            </a:xfrm>
            <a:custGeom>
              <a:avLst/>
              <a:gdLst/>
              <a:ahLst/>
              <a:cxnLst/>
              <a:rect l="l" t="t" r="r" b="b"/>
              <a:pathLst>
                <a:path w="1178072" h="1196326" extrusionOk="0">
                  <a:moveTo>
                    <a:pt x="0" y="0"/>
                  </a:moveTo>
                  <a:cubicBezTo>
                    <a:pt x="0" y="0"/>
                    <a:pt x="222227" y="292628"/>
                    <a:pt x="484161" y="506035"/>
                  </a:cubicBezTo>
                  <a:cubicBezTo>
                    <a:pt x="746109" y="719443"/>
                    <a:pt x="1007348" y="953767"/>
                    <a:pt x="1178073" y="1196326"/>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 name="Google Shape;556;p29">
              <a:extLst>
                <a:ext uri="{FF2B5EF4-FFF2-40B4-BE49-F238E27FC236}">
                  <a16:creationId xmlns:a16="http://schemas.microsoft.com/office/drawing/2014/main" id="{C5A10988-2863-8F63-ECDE-A561E6E370F3}"/>
                </a:ext>
              </a:extLst>
            </p:cNvPr>
            <p:cNvSpPr/>
            <p:nvPr/>
          </p:nvSpPr>
          <p:spPr>
            <a:xfrm>
              <a:off x="6827811" y="1522613"/>
              <a:ext cx="605125" cy="171537"/>
            </a:xfrm>
            <a:custGeom>
              <a:avLst/>
              <a:gdLst/>
              <a:ahLst/>
              <a:cxnLst/>
              <a:rect l="l" t="t" r="r" b="b"/>
              <a:pathLst>
                <a:path w="605125" h="171537" extrusionOk="0">
                  <a:moveTo>
                    <a:pt x="0" y="0"/>
                  </a:moveTo>
                  <a:cubicBezTo>
                    <a:pt x="0" y="0"/>
                    <a:pt x="247228" y="133541"/>
                    <a:pt x="605125" y="171537"/>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 name="Google Shape;557;p29">
              <a:extLst>
                <a:ext uri="{FF2B5EF4-FFF2-40B4-BE49-F238E27FC236}">
                  <a16:creationId xmlns:a16="http://schemas.microsoft.com/office/drawing/2014/main" id="{0E0336CC-AAA3-0FA2-4EEE-CA5716CAD591}"/>
                </a:ext>
              </a:extLst>
            </p:cNvPr>
            <p:cNvSpPr/>
            <p:nvPr/>
          </p:nvSpPr>
          <p:spPr>
            <a:xfrm>
              <a:off x="7115978" y="1050554"/>
              <a:ext cx="219680" cy="562487"/>
            </a:xfrm>
            <a:custGeom>
              <a:avLst/>
              <a:gdLst/>
              <a:ahLst/>
              <a:cxnLst/>
              <a:rect l="l" t="t" r="r" b="b"/>
              <a:pathLst>
                <a:path w="219680" h="562487" extrusionOk="0">
                  <a:moveTo>
                    <a:pt x="219680" y="562488"/>
                  </a:moveTo>
                  <a:cubicBezTo>
                    <a:pt x="219680" y="562488"/>
                    <a:pt x="34371" y="320160"/>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 name="Google Shape;558;p29">
              <a:extLst>
                <a:ext uri="{FF2B5EF4-FFF2-40B4-BE49-F238E27FC236}">
                  <a16:creationId xmlns:a16="http://schemas.microsoft.com/office/drawing/2014/main" id="{4D894F01-D22C-16AA-5A66-BD9693D47192}"/>
                </a:ext>
              </a:extLst>
            </p:cNvPr>
            <p:cNvSpPr/>
            <p:nvPr/>
          </p:nvSpPr>
          <p:spPr>
            <a:xfrm>
              <a:off x="7488191" y="1386855"/>
              <a:ext cx="222433" cy="559076"/>
            </a:xfrm>
            <a:custGeom>
              <a:avLst/>
              <a:gdLst/>
              <a:ahLst/>
              <a:cxnLst/>
              <a:rect l="l" t="t" r="r" b="b"/>
              <a:pathLst>
                <a:path w="222433" h="559076" extrusionOk="0">
                  <a:moveTo>
                    <a:pt x="222434" y="559077"/>
                  </a:moveTo>
                  <a:cubicBezTo>
                    <a:pt x="222434" y="559077"/>
                    <a:pt x="48688" y="277096"/>
                    <a:pt x="0" y="0"/>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559;p29">
              <a:extLst>
                <a:ext uri="{FF2B5EF4-FFF2-40B4-BE49-F238E27FC236}">
                  <a16:creationId xmlns:a16="http://schemas.microsoft.com/office/drawing/2014/main" id="{D2F045EC-E614-12DE-09AD-C815A34CF0B6}"/>
                </a:ext>
              </a:extLst>
            </p:cNvPr>
            <p:cNvSpPr/>
            <p:nvPr/>
          </p:nvSpPr>
          <p:spPr>
            <a:xfrm>
              <a:off x="7236503" y="1965699"/>
              <a:ext cx="549237" cy="56505"/>
            </a:xfrm>
            <a:custGeom>
              <a:avLst/>
              <a:gdLst/>
              <a:ahLst/>
              <a:cxnLst/>
              <a:rect l="l" t="t" r="r" b="b"/>
              <a:pathLst>
                <a:path w="549237" h="56505" extrusionOk="0">
                  <a:moveTo>
                    <a:pt x="0" y="7253"/>
                  </a:moveTo>
                  <a:cubicBezTo>
                    <a:pt x="0" y="7253"/>
                    <a:pt x="332700" y="-27881"/>
                    <a:pt x="549237" y="56505"/>
                  </a:cubicBezTo>
                </a:path>
              </a:pathLst>
            </a:custGeom>
            <a:noFill/>
            <a:ln w="9525" cap="flat" cmpd="sng">
              <a:solidFill>
                <a:schemeClr val="accent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560;p29">
              <a:extLst>
                <a:ext uri="{FF2B5EF4-FFF2-40B4-BE49-F238E27FC236}">
                  <a16:creationId xmlns:a16="http://schemas.microsoft.com/office/drawing/2014/main" id="{42A66DF2-76EE-ABDD-A666-31C3296B5CCF}"/>
                </a:ext>
              </a:extLst>
            </p:cNvPr>
            <p:cNvSpPr/>
            <p:nvPr/>
          </p:nvSpPr>
          <p:spPr>
            <a:xfrm>
              <a:off x="6630866" y="891065"/>
              <a:ext cx="381363" cy="417495"/>
            </a:xfrm>
            <a:custGeom>
              <a:avLst/>
              <a:gdLst/>
              <a:ahLst/>
              <a:cxnLst/>
              <a:rect l="l" t="t" r="r" b="b"/>
              <a:pathLst>
                <a:path w="381363" h="417495" extrusionOk="0">
                  <a:moveTo>
                    <a:pt x="381364" y="415242"/>
                  </a:moveTo>
                  <a:cubicBezTo>
                    <a:pt x="381364" y="415242"/>
                    <a:pt x="209141" y="442469"/>
                    <a:pt x="99276" y="307673"/>
                  </a:cubicBezTo>
                  <a:cubicBezTo>
                    <a:pt x="-10588" y="172877"/>
                    <a:pt x="32068" y="71424"/>
                    <a:pt x="0" y="0"/>
                  </a:cubicBezTo>
                  <a:cubicBezTo>
                    <a:pt x="12" y="0"/>
                    <a:pt x="372323" y="13473"/>
                    <a:pt x="381364" y="41524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561;p29">
              <a:extLst>
                <a:ext uri="{FF2B5EF4-FFF2-40B4-BE49-F238E27FC236}">
                  <a16:creationId xmlns:a16="http://schemas.microsoft.com/office/drawing/2014/main" id="{33C983EB-4F36-7B29-E1BC-68FE5DFA6B4F}"/>
                </a:ext>
              </a:extLst>
            </p:cNvPr>
            <p:cNvSpPr/>
            <p:nvPr/>
          </p:nvSpPr>
          <p:spPr>
            <a:xfrm>
              <a:off x="6640029" y="1420522"/>
              <a:ext cx="492921" cy="248447"/>
            </a:xfrm>
            <a:custGeom>
              <a:avLst/>
              <a:gdLst/>
              <a:ahLst/>
              <a:cxnLst/>
              <a:rect l="l" t="t" r="r" b="b"/>
              <a:pathLst>
                <a:path w="492921" h="248447" extrusionOk="0">
                  <a:moveTo>
                    <a:pt x="492922" y="216726"/>
                  </a:moveTo>
                  <a:cubicBezTo>
                    <a:pt x="492922" y="216726"/>
                    <a:pt x="441493" y="61501"/>
                    <a:pt x="291250" y="15598"/>
                  </a:cubicBezTo>
                  <a:cubicBezTo>
                    <a:pt x="141007" y="-30304"/>
                    <a:pt x="70681" y="39963"/>
                    <a:pt x="0" y="37502"/>
                  </a:cubicBezTo>
                  <a:cubicBezTo>
                    <a:pt x="0" y="37502"/>
                    <a:pt x="153727" y="346198"/>
                    <a:pt x="492922" y="21672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562;p29">
              <a:extLst>
                <a:ext uri="{FF2B5EF4-FFF2-40B4-BE49-F238E27FC236}">
                  <a16:creationId xmlns:a16="http://schemas.microsoft.com/office/drawing/2014/main" id="{68B673B4-6649-184C-EE6C-636AA66F3A1E}"/>
                </a:ext>
              </a:extLst>
            </p:cNvPr>
            <p:cNvSpPr/>
            <p:nvPr/>
          </p:nvSpPr>
          <p:spPr>
            <a:xfrm>
              <a:off x="7022184" y="1861258"/>
              <a:ext cx="537637" cy="231478"/>
            </a:xfrm>
            <a:custGeom>
              <a:avLst/>
              <a:gdLst/>
              <a:ahLst/>
              <a:cxnLst/>
              <a:rect l="l" t="t" r="r" b="b"/>
              <a:pathLst>
                <a:path w="537637" h="231478" extrusionOk="0">
                  <a:moveTo>
                    <a:pt x="537638" y="111876"/>
                  </a:moveTo>
                  <a:cubicBezTo>
                    <a:pt x="537638" y="111876"/>
                    <a:pt x="414785" y="-15817"/>
                    <a:pt x="258657" y="1640"/>
                  </a:cubicBezTo>
                  <a:cubicBezTo>
                    <a:pt x="102529" y="19097"/>
                    <a:pt x="65856" y="111499"/>
                    <a:pt x="0" y="137276"/>
                  </a:cubicBezTo>
                  <a:cubicBezTo>
                    <a:pt x="0" y="137276"/>
                    <a:pt x="277640" y="365265"/>
                    <a:pt x="537638" y="11187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563;p29">
              <a:extLst>
                <a:ext uri="{FF2B5EF4-FFF2-40B4-BE49-F238E27FC236}">
                  <a16:creationId xmlns:a16="http://schemas.microsoft.com/office/drawing/2014/main" id="{A878B843-39DE-7336-7CA2-1D903D15B02E}"/>
                </a:ext>
              </a:extLst>
            </p:cNvPr>
            <p:cNvSpPr/>
            <p:nvPr/>
          </p:nvSpPr>
          <p:spPr>
            <a:xfrm>
              <a:off x="7023179" y="929634"/>
              <a:ext cx="241321" cy="496423"/>
            </a:xfrm>
            <a:custGeom>
              <a:avLst/>
              <a:gdLst/>
              <a:ahLst/>
              <a:cxnLst/>
              <a:rect l="l" t="t" r="r" b="b"/>
              <a:pathLst>
                <a:path w="241321" h="496423" extrusionOk="0">
                  <a:moveTo>
                    <a:pt x="202906" y="496424"/>
                  </a:moveTo>
                  <a:cubicBezTo>
                    <a:pt x="202906" y="496424"/>
                    <a:pt x="51068" y="439131"/>
                    <a:pt x="11689" y="288133"/>
                  </a:cubicBezTo>
                  <a:cubicBezTo>
                    <a:pt x="-27678" y="137135"/>
                    <a:pt x="44975" y="70242"/>
                    <a:pt x="45463" y="0"/>
                  </a:cubicBezTo>
                  <a:cubicBezTo>
                    <a:pt x="45463" y="0"/>
                    <a:pt x="345437" y="165142"/>
                    <a:pt x="202906" y="49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564;p29">
              <a:extLst>
                <a:ext uri="{FF2B5EF4-FFF2-40B4-BE49-F238E27FC236}">
                  <a16:creationId xmlns:a16="http://schemas.microsoft.com/office/drawing/2014/main" id="{34191D3B-18FA-629D-1DB4-B599A3B286BB}"/>
                </a:ext>
              </a:extLst>
            </p:cNvPr>
            <p:cNvSpPr/>
            <p:nvPr/>
          </p:nvSpPr>
          <p:spPr>
            <a:xfrm>
              <a:off x="7393236" y="1205731"/>
              <a:ext cx="234816" cy="500894"/>
            </a:xfrm>
            <a:custGeom>
              <a:avLst/>
              <a:gdLst/>
              <a:ahLst/>
              <a:cxnLst/>
              <a:rect l="l" t="t" r="r" b="b"/>
              <a:pathLst>
                <a:path w="234816" h="500894" extrusionOk="0">
                  <a:moveTo>
                    <a:pt x="195693" y="500895"/>
                  </a:moveTo>
                  <a:cubicBezTo>
                    <a:pt x="195693" y="500895"/>
                    <a:pt x="51055" y="439131"/>
                    <a:pt x="11688" y="288133"/>
                  </a:cubicBezTo>
                  <a:cubicBezTo>
                    <a:pt x="-27678" y="137135"/>
                    <a:pt x="44976" y="70242"/>
                    <a:pt x="45463" y="0"/>
                  </a:cubicBezTo>
                  <a:cubicBezTo>
                    <a:pt x="45463" y="0"/>
                    <a:pt x="338223" y="169612"/>
                    <a:pt x="195693" y="5008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565;p29">
              <a:extLst>
                <a:ext uri="{FF2B5EF4-FFF2-40B4-BE49-F238E27FC236}">
                  <a16:creationId xmlns:a16="http://schemas.microsoft.com/office/drawing/2014/main" id="{78BC664C-1A7A-0E99-B35A-5BF32FAA8470}"/>
                </a:ext>
              </a:extLst>
            </p:cNvPr>
            <p:cNvSpPr/>
            <p:nvPr/>
          </p:nvSpPr>
          <p:spPr>
            <a:xfrm>
              <a:off x="6611932" y="2054158"/>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566;p29">
              <a:extLst>
                <a:ext uri="{FF2B5EF4-FFF2-40B4-BE49-F238E27FC236}">
                  <a16:creationId xmlns:a16="http://schemas.microsoft.com/office/drawing/2014/main" id="{FDDCFC10-CAA7-46F0-BBF8-5DDD459BEBD1}"/>
                </a:ext>
              </a:extLst>
            </p:cNvPr>
            <p:cNvSpPr/>
            <p:nvPr/>
          </p:nvSpPr>
          <p:spPr>
            <a:xfrm>
              <a:off x="6798751" y="2219032"/>
              <a:ext cx="485209" cy="133650"/>
            </a:xfrm>
            <a:custGeom>
              <a:avLst/>
              <a:gdLst/>
              <a:ahLst/>
              <a:cxnLst/>
              <a:rect l="l" t="t" r="r" b="b"/>
              <a:pathLst>
                <a:path w="485209" h="133650" extrusionOk="0">
                  <a:moveTo>
                    <a:pt x="0" y="133651"/>
                  </a:moveTo>
                  <a:cubicBezTo>
                    <a:pt x="0" y="133651"/>
                    <a:pt x="224566" y="122467"/>
                    <a:pt x="48520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567;p29">
              <a:extLst>
                <a:ext uri="{FF2B5EF4-FFF2-40B4-BE49-F238E27FC236}">
                  <a16:creationId xmlns:a16="http://schemas.microsoft.com/office/drawing/2014/main" id="{C34FEDB5-8EEC-4B1E-CA0F-EEAA33EEE2F2}"/>
                </a:ext>
              </a:extLst>
            </p:cNvPr>
            <p:cNvSpPr/>
            <p:nvPr/>
          </p:nvSpPr>
          <p:spPr>
            <a:xfrm>
              <a:off x="6800043" y="1910153"/>
              <a:ext cx="383702" cy="293724"/>
            </a:xfrm>
            <a:custGeom>
              <a:avLst/>
              <a:gdLst/>
              <a:ahLst/>
              <a:cxnLst/>
              <a:rect l="l" t="t" r="r" b="b"/>
              <a:pathLst>
                <a:path w="383702" h="293724" extrusionOk="0">
                  <a:moveTo>
                    <a:pt x="383703" y="293724"/>
                  </a:moveTo>
                  <a:cubicBezTo>
                    <a:pt x="383703" y="293724"/>
                    <a:pt x="156359" y="204795"/>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568;p29">
              <a:extLst>
                <a:ext uri="{FF2B5EF4-FFF2-40B4-BE49-F238E27FC236}">
                  <a16:creationId xmlns:a16="http://schemas.microsoft.com/office/drawing/2014/main" id="{EC5DC2F7-4403-999C-FB81-13597F45FCC0}"/>
                </a:ext>
              </a:extLst>
            </p:cNvPr>
            <p:cNvSpPr/>
            <p:nvPr/>
          </p:nvSpPr>
          <p:spPr>
            <a:xfrm>
              <a:off x="7194249" y="1985853"/>
              <a:ext cx="384178" cy="290252"/>
            </a:xfrm>
            <a:custGeom>
              <a:avLst/>
              <a:gdLst/>
              <a:ahLst/>
              <a:cxnLst/>
              <a:rect l="l" t="t" r="r" b="b"/>
              <a:pathLst>
                <a:path w="384178" h="290252" extrusionOk="0">
                  <a:moveTo>
                    <a:pt x="384178" y="290253"/>
                  </a:moveTo>
                  <a:cubicBezTo>
                    <a:pt x="384178" y="290253"/>
                    <a:pt x="148293" y="169393"/>
                    <a:pt x="0"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569;p29">
              <a:extLst>
                <a:ext uri="{FF2B5EF4-FFF2-40B4-BE49-F238E27FC236}">
                  <a16:creationId xmlns:a16="http://schemas.microsoft.com/office/drawing/2014/main" id="{66E73709-B660-7BB3-762A-04856DBE5DE9}"/>
                </a:ext>
              </a:extLst>
            </p:cNvPr>
            <p:cNvSpPr/>
            <p:nvPr/>
          </p:nvSpPr>
          <p:spPr>
            <a:xfrm>
              <a:off x="7265233" y="2297132"/>
              <a:ext cx="396228" cy="194135"/>
            </a:xfrm>
            <a:custGeom>
              <a:avLst/>
              <a:gdLst/>
              <a:ahLst/>
              <a:cxnLst/>
              <a:rect l="l" t="t" r="r" b="b"/>
              <a:pathLst>
                <a:path w="396228" h="194135" extrusionOk="0">
                  <a:moveTo>
                    <a:pt x="0" y="194135"/>
                  </a:moveTo>
                  <a:cubicBezTo>
                    <a:pt x="0" y="194135"/>
                    <a:pt x="213064" y="32088"/>
                    <a:pt x="396229" y="0"/>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570;p29">
              <a:extLst>
                <a:ext uri="{FF2B5EF4-FFF2-40B4-BE49-F238E27FC236}">
                  <a16:creationId xmlns:a16="http://schemas.microsoft.com/office/drawing/2014/main" id="{AF4EB8B2-20EA-C75C-5ADE-CB9906F2178F}"/>
                </a:ext>
              </a:extLst>
            </p:cNvPr>
            <p:cNvSpPr/>
            <p:nvPr/>
          </p:nvSpPr>
          <p:spPr>
            <a:xfrm>
              <a:off x="6401951" y="1963415"/>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571;p29">
              <a:extLst>
                <a:ext uri="{FF2B5EF4-FFF2-40B4-BE49-F238E27FC236}">
                  <a16:creationId xmlns:a16="http://schemas.microsoft.com/office/drawing/2014/main" id="{F46CD4B8-EA1A-5DE9-9B49-3F52B5EDB064}"/>
                </a:ext>
              </a:extLst>
            </p:cNvPr>
            <p:cNvSpPr/>
            <p:nvPr/>
          </p:nvSpPr>
          <p:spPr>
            <a:xfrm>
              <a:off x="6643477" y="2243805"/>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572;p29">
              <a:extLst>
                <a:ext uri="{FF2B5EF4-FFF2-40B4-BE49-F238E27FC236}">
                  <a16:creationId xmlns:a16="http://schemas.microsoft.com/office/drawing/2014/main" id="{F7ED66A9-0B12-70D3-A452-52A75F787A36}"/>
                </a:ext>
              </a:extLst>
            </p:cNvPr>
            <p:cNvSpPr/>
            <p:nvPr/>
          </p:nvSpPr>
          <p:spPr>
            <a:xfrm>
              <a:off x="7129222" y="2348644"/>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573;p29">
              <a:extLst>
                <a:ext uri="{FF2B5EF4-FFF2-40B4-BE49-F238E27FC236}">
                  <a16:creationId xmlns:a16="http://schemas.microsoft.com/office/drawing/2014/main" id="{D98718B7-ED71-2480-450C-5A24F8FBE232}"/>
                </a:ext>
              </a:extLst>
            </p:cNvPr>
            <p:cNvSpPr/>
            <p:nvPr/>
          </p:nvSpPr>
          <p:spPr>
            <a:xfrm>
              <a:off x="6717471" y="1846989"/>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574;p29">
              <a:extLst>
                <a:ext uri="{FF2B5EF4-FFF2-40B4-BE49-F238E27FC236}">
                  <a16:creationId xmlns:a16="http://schemas.microsoft.com/office/drawing/2014/main" id="{E8411FB3-4629-4295-D8D1-7E5FB0455DD3}"/>
                </a:ext>
              </a:extLst>
            </p:cNvPr>
            <p:cNvSpPr/>
            <p:nvPr/>
          </p:nvSpPr>
          <p:spPr>
            <a:xfrm>
              <a:off x="7085213" y="1882456"/>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4" name="Picture 23">
            <a:extLst>
              <a:ext uri="{FF2B5EF4-FFF2-40B4-BE49-F238E27FC236}">
                <a16:creationId xmlns:a16="http://schemas.microsoft.com/office/drawing/2014/main" id="{321BA954-3C44-BD55-8EE4-F934D8F24F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26" b="95105" l="1437" r="94253">
                        <a14:foregroundMark x1="4885" y1="33333" x2="4885" y2="33333"/>
                        <a14:foregroundMark x1="5172" y1="34499" x2="10632" y2="29371"/>
                        <a14:foregroundMark x1="17241" y1="29837" x2="20690" y2="31935"/>
                        <a14:foregroundMark x1="61207" y1="27273" x2="66954" y2="23310"/>
                        <a14:foregroundMark x1="84770" y1="28205" x2="90230" y2="33100"/>
                        <a14:foregroundMark x1="94540" y1="35897" x2="93391" y2="30536"/>
                        <a14:foregroundMark x1="2011" y1="30769" x2="3736" y2="28671"/>
                        <a14:foregroundMark x1="41379" y1="8625" x2="46839" y2="8858"/>
                        <a14:foregroundMark x1="57471" y1="18881" x2="58333" y2="18881"/>
                        <a14:foregroundMark x1="61207" y1="20513" x2="67241" y2="23776"/>
                        <a14:foregroundMark x1="59770" y1="18415" x2="64943" y2="20979"/>
                        <a14:foregroundMark x1="58621" y1="18648" x2="62931" y2="19114"/>
                        <a14:foregroundMark x1="60920" y1="18415" x2="64655" y2="21445"/>
                        <a14:foregroundMark x1="59483" y1="7692" x2="64943" y2="8858"/>
                        <a14:foregroundMark x1="58333" y1="16317" x2="56034" y2="17016"/>
                        <a14:foregroundMark x1="26724" y1="16783" x2="25000" y2="18648"/>
                        <a14:foregroundMark x1="45115" y1="7459" x2="45115" y2="7459"/>
                        <a14:foregroundMark x1="26724" y1="91375" x2="41379" y2="89744"/>
                        <a14:foregroundMark x1="29885" y1="95105" x2="29885" y2="95105"/>
                        <a14:foregroundMark x1="75000" y1="17716" x2="74425" y2="16550"/>
                        <a14:foregroundMark x1="72989" y1="14219" x2="72989" y2="14219"/>
                        <a14:backgroundMark x1="72989" y1="17016" x2="72989" y2="17016"/>
                        <a14:backgroundMark x1="72989" y1="16783" x2="73563" y2="17716"/>
                        <a14:backgroundMark x1="71182" y1="14219" x2="73851" y2="17249"/>
                        <a14:backgroundMark x1="70977" y1="13986" x2="71182" y2="14219"/>
                        <a14:backgroundMark x1="73851" y1="18881" x2="72989" y2="17716"/>
                        <a14:backgroundMark x1="74138" y1="18648" x2="73563" y2="17249"/>
                        <a14:backgroundMark x1="73851" y1="17949" x2="72701" y2="16317"/>
                        <a14:backgroundMark x1="74425" y1="18415" x2="72701" y2="16317"/>
                      </a14:backgroundRemoval>
                    </a14:imgEffect>
                  </a14:imgLayer>
                </a14:imgProps>
              </a:ext>
            </a:extLst>
          </a:blip>
          <a:stretch>
            <a:fillRect/>
          </a:stretch>
        </p:blipFill>
        <p:spPr>
          <a:xfrm>
            <a:off x="5767503" y="741433"/>
            <a:ext cx="2801920" cy="344603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4">
          <a:extLst>
            <a:ext uri="{FF2B5EF4-FFF2-40B4-BE49-F238E27FC236}">
              <a16:creationId xmlns:a16="http://schemas.microsoft.com/office/drawing/2014/main" id="{64063F06-2F5F-16AB-738A-F9297CAC2970}"/>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3FF47D00-A57D-A28A-1C3A-4789CAED9287}"/>
              </a:ext>
            </a:extLst>
          </p:cNvPr>
          <p:cNvSpPr>
            <a:spLocks noGrp="1"/>
          </p:cNvSpPr>
          <p:nvPr>
            <p:ph type="ctrTitle"/>
          </p:nvPr>
        </p:nvSpPr>
        <p:spPr>
          <a:xfrm>
            <a:off x="497800" y="501159"/>
            <a:ext cx="6469003" cy="652906"/>
          </a:xfrm>
        </p:spPr>
        <p:txBody>
          <a:bodyPr/>
          <a:lstStyle/>
          <a:p>
            <a:r>
              <a:rPr lang="en-US" sz="3000" dirty="0"/>
              <a:t>Nutrient Claims</a:t>
            </a:r>
          </a:p>
        </p:txBody>
      </p:sp>
      <p:sp>
        <p:nvSpPr>
          <p:cNvPr id="7" name="Subtitle 27">
            <a:extLst>
              <a:ext uri="{FF2B5EF4-FFF2-40B4-BE49-F238E27FC236}">
                <a16:creationId xmlns:a16="http://schemas.microsoft.com/office/drawing/2014/main" id="{9A9BA8E5-4F22-5131-6276-31ECBCB65D4F}"/>
              </a:ext>
            </a:extLst>
          </p:cNvPr>
          <p:cNvSpPr>
            <a:spLocks noGrp="1"/>
          </p:cNvSpPr>
          <p:nvPr>
            <p:ph type="subTitle" idx="1"/>
          </p:nvPr>
        </p:nvSpPr>
        <p:spPr>
          <a:xfrm>
            <a:off x="220725" y="1191210"/>
            <a:ext cx="6469003" cy="3383667"/>
          </a:xfrm>
        </p:spPr>
        <p:txBody>
          <a:bodyPr numCol="1"/>
          <a:lstStyle/>
          <a:p>
            <a:r>
              <a:rPr lang="en-US" sz="1200" b="1" dirty="0"/>
              <a:t>	</a:t>
            </a:r>
            <a:r>
              <a:rPr lang="en-US" sz="1200" b="1" u="sng" dirty="0"/>
              <a:t>Nutrient Content Claims: </a:t>
            </a:r>
          </a:p>
          <a:p>
            <a:endParaRPr lang="en-US" sz="1200" b="1" u="sng" dirty="0"/>
          </a:p>
          <a:p>
            <a:pPr marL="800100" lvl="1" indent="-190500" algn="l">
              <a:buFont typeface="Arial" panose="020B0604020202020204" pitchFamily="34" charset="0"/>
              <a:buChar char="•"/>
            </a:pPr>
            <a:r>
              <a:rPr lang="en-US" sz="1200" dirty="0">
                <a:solidFill>
                  <a:srgbClr val="7030A0"/>
                </a:solidFill>
              </a:rPr>
              <a:t>35% less sugar than regular apple &amp; cinnamon flavor </a:t>
            </a:r>
          </a:p>
          <a:p>
            <a:pPr marL="609600" lvl="1" indent="0" algn="l"/>
            <a:r>
              <a:rPr lang="en-US" sz="1200" dirty="0">
                <a:solidFill>
                  <a:srgbClr val="7030A0"/>
                </a:solidFill>
                <a:sym typeface="Wingdings" pitchFamily="2" charset="2"/>
              </a:rPr>
              <a:t>	</a:t>
            </a:r>
            <a:r>
              <a:rPr lang="en-US" sz="1200" dirty="0">
                <a:sym typeface="Wingdings" pitchFamily="2" charset="2"/>
              </a:rPr>
              <a:t> see next slide for review</a:t>
            </a:r>
          </a:p>
          <a:p>
            <a:pPr marL="1066800" lvl="2" indent="0" algn="l"/>
            <a:endParaRPr lang="en-US" sz="1200" dirty="0"/>
          </a:p>
          <a:p>
            <a:pPr marL="800100" lvl="1" indent="-190500" algn="l">
              <a:buFont typeface="Arial" panose="020B0604020202020204" pitchFamily="34" charset="0"/>
              <a:buChar char="•"/>
            </a:pPr>
            <a:r>
              <a:rPr lang="en-US" sz="1200" dirty="0">
                <a:solidFill>
                  <a:srgbClr val="7030A0"/>
                </a:solidFill>
              </a:rPr>
              <a:t>good source of fiber </a:t>
            </a:r>
          </a:p>
          <a:p>
            <a:pPr marL="609600" lvl="1" indent="0" algn="l"/>
            <a:r>
              <a:rPr lang="en-US" sz="1200" dirty="0">
                <a:solidFill>
                  <a:srgbClr val="7030A0"/>
                </a:solidFill>
                <a:sym typeface="Wingdings" pitchFamily="2" charset="2"/>
              </a:rPr>
              <a:t>	</a:t>
            </a:r>
            <a:r>
              <a:rPr lang="en-US" sz="1200" dirty="0">
                <a:sym typeface="Wingdings" pitchFamily="2" charset="2"/>
              </a:rPr>
              <a:t> must be 10-19% of DV  original had 13%, alternative had 10%</a:t>
            </a:r>
          </a:p>
          <a:p>
            <a:pPr marL="1066800" lvl="2" indent="0" algn="l"/>
            <a:endParaRPr lang="en-US" sz="1200" dirty="0"/>
          </a:p>
          <a:p>
            <a:pPr marL="800100" lvl="1" indent="-190500" algn="l">
              <a:buFont typeface="Arial" panose="020B0604020202020204" pitchFamily="34" charset="0"/>
              <a:buChar char="•"/>
            </a:pPr>
            <a:r>
              <a:rPr lang="en-US" sz="1200" dirty="0">
                <a:solidFill>
                  <a:srgbClr val="7030A0"/>
                </a:solidFill>
              </a:rPr>
              <a:t>made with 100% whole grains</a:t>
            </a:r>
          </a:p>
          <a:p>
            <a:pPr marL="609600" lvl="1" indent="0" algn="l"/>
            <a:r>
              <a:rPr lang="en-US" sz="1200" dirty="0">
                <a:solidFill>
                  <a:srgbClr val="7030A0"/>
                </a:solidFill>
                <a:sym typeface="Wingdings" pitchFamily="2" charset="2"/>
              </a:rPr>
              <a:t>	</a:t>
            </a:r>
            <a:r>
              <a:rPr lang="en-US" sz="1200" dirty="0">
                <a:sym typeface="Wingdings" pitchFamily="2" charset="2"/>
              </a:rPr>
              <a:t> ingredient list says whole grain oats on both products</a:t>
            </a:r>
          </a:p>
          <a:p>
            <a:pPr marL="1066800" lvl="2" indent="0" algn="l"/>
            <a:endParaRPr lang="en-US" sz="1200" dirty="0"/>
          </a:p>
          <a:p>
            <a:pPr marL="800100" lvl="1" indent="-190500" algn="l">
              <a:buFont typeface="Arial" panose="020B0604020202020204" pitchFamily="34" charset="0"/>
              <a:buChar char="•"/>
            </a:pPr>
            <a:r>
              <a:rPr lang="en-US" sz="1200" dirty="0">
                <a:solidFill>
                  <a:srgbClr val="7030A0"/>
                </a:solidFill>
              </a:rPr>
              <a:t>no artificial preservatives or flavors </a:t>
            </a:r>
          </a:p>
          <a:p>
            <a:pPr marL="609600" lvl="1" indent="0" algn="l"/>
            <a:r>
              <a:rPr lang="en-US" sz="1200" dirty="0">
                <a:solidFill>
                  <a:srgbClr val="7030A0"/>
                </a:solidFill>
                <a:sym typeface="Wingdings" pitchFamily="2" charset="2"/>
              </a:rPr>
              <a:t>	</a:t>
            </a:r>
            <a:r>
              <a:rPr lang="en-US" sz="1200" dirty="0">
                <a:sym typeface="Wingdings" pitchFamily="2" charset="2"/>
              </a:rPr>
              <a:t> only used “natural flavors” which were indicated on the ingredient list</a:t>
            </a:r>
          </a:p>
          <a:p>
            <a:pPr marL="1066800" lvl="2" indent="0" algn="l"/>
            <a:endParaRPr lang="en-US" sz="1200" dirty="0"/>
          </a:p>
        </p:txBody>
      </p:sp>
      <p:pic>
        <p:nvPicPr>
          <p:cNvPr id="14" name="Picture 13" descr="A close-up of a recipe&#10;&#10;AI-generated content may be incorrect.">
            <a:extLst>
              <a:ext uri="{FF2B5EF4-FFF2-40B4-BE49-F238E27FC236}">
                <a16:creationId xmlns:a16="http://schemas.microsoft.com/office/drawing/2014/main" id="{3F8CDB1D-F836-5807-B87A-B498FBFB4C8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723290" y="4025662"/>
            <a:ext cx="1192597" cy="732950"/>
          </a:xfrm>
          <a:prstGeom prst="rect">
            <a:avLst/>
          </a:prstGeom>
        </p:spPr>
      </p:pic>
      <p:pic>
        <p:nvPicPr>
          <p:cNvPr id="15" name="Picture 14" descr="A label of nutrition information&#10;&#10;AI-generated content may be incorrect.">
            <a:extLst>
              <a:ext uri="{FF2B5EF4-FFF2-40B4-BE49-F238E27FC236}">
                <a16:creationId xmlns:a16="http://schemas.microsoft.com/office/drawing/2014/main" id="{333DE3AE-62BD-C405-49F0-F86727C724A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l="9197"/>
          <a:stretch>
            <a:fillRect/>
          </a:stretch>
        </p:blipFill>
        <p:spPr>
          <a:xfrm>
            <a:off x="6301268" y="162835"/>
            <a:ext cx="1389272" cy="3789455"/>
          </a:xfrm>
          <a:prstGeom prst="rect">
            <a:avLst/>
          </a:prstGeom>
        </p:spPr>
      </p:pic>
      <p:pic>
        <p:nvPicPr>
          <p:cNvPr id="16" name="Picture 15" descr="A close-up of a nutrition label&#10;&#10;AI-generated content may be incorrect.">
            <a:extLst>
              <a:ext uri="{FF2B5EF4-FFF2-40B4-BE49-F238E27FC236}">
                <a16:creationId xmlns:a16="http://schemas.microsoft.com/office/drawing/2014/main" id="{16174318-70BE-F451-E74F-64884A1410E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b="9790"/>
          <a:stretch>
            <a:fillRect/>
          </a:stretch>
        </p:blipFill>
        <p:spPr>
          <a:xfrm>
            <a:off x="7700441" y="169553"/>
            <a:ext cx="1222834" cy="3835632"/>
          </a:xfrm>
          <a:prstGeom prst="rect">
            <a:avLst/>
          </a:prstGeom>
        </p:spPr>
      </p:pic>
      <p:pic>
        <p:nvPicPr>
          <p:cNvPr id="17" name="Picture 16" descr="A box of cereal with nutrition label&#10;&#10;AI-generated content may be incorrect.">
            <a:extLst>
              <a:ext uri="{FF2B5EF4-FFF2-40B4-BE49-F238E27FC236}">
                <a16:creationId xmlns:a16="http://schemas.microsoft.com/office/drawing/2014/main" id="{6E97AB9C-341F-C285-1884-87060C8AA2C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40000" contrast="40000"/>
                    </a14:imgEffect>
                  </a14:imgLayer>
                </a14:imgProps>
              </a:ext>
            </a:extLst>
          </a:blip>
          <a:srcRect l="27286" t="60468" r="47332" b="30772"/>
          <a:stretch>
            <a:fillRect/>
          </a:stretch>
        </p:blipFill>
        <p:spPr>
          <a:xfrm>
            <a:off x="6341533" y="4043480"/>
            <a:ext cx="1368346" cy="635088"/>
          </a:xfrm>
          <a:prstGeom prst="rect">
            <a:avLst/>
          </a:prstGeom>
        </p:spPr>
      </p:pic>
      <p:pic>
        <p:nvPicPr>
          <p:cNvPr id="2" name="Graphic 1" descr="Checkmark with solid fill">
            <a:extLst>
              <a:ext uri="{FF2B5EF4-FFF2-40B4-BE49-F238E27FC236}">
                <a16:creationId xmlns:a16="http://schemas.microsoft.com/office/drawing/2014/main" id="{2F44B236-21C6-5175-14FB-4400098845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58112" y="2177695"/>
            <a:ext cx="174150" cy="174150"/>
          </a:xfrm>
          <a:prstGeom prst="rect">
            <a:avLst/>
          </a:prstGeom>
        </p:spPr>
      </p:pic>
      <p:pic>
        <p:nvPicPr>
          <p:cNvPr id="3" name="Graphic 2" descr="Checkmark with solid fill">
            <a:extLst>
              <a:ext uri="{FF2B5EF4-FFF2-40B4-BE49-F238E27FC236}">
                <a16:creationId xmlns:a16="http://schemas.microsoft.com/office/drawing/2014/main" id="{3EEB71D9-F386-09E9-AB04-1EB9CA66DB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50847" y="2759756"/>
            <a:ext cx="174150" cy="174150"/>
          </a:xfrm>
          <a:prstGeom prst="rect">
            <a:avLst/>
          </a:prstGeom>
        </p:spPr>
      </p:pic>
      <p:pic>
        <p:nvPicPr>
          <p:cNvPr id="4" name="Graphic 3" descr="Checkmark with solid fill">
            <a:extLst>
              <a:ext uri="{FF2B5EF4-FFF2-40B4-BE49-F238E27FC236}">
                <a16:creationId xmlns:a16="http://schemas.microsoft.com/office/drawing/2014/main" id="{F6DE84BD-0C5A-ABEE-34BE-3DF388AEBC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45227" y="3299740"/>
            <a:ext cx="174150" cy="174150"/>
          </a:xfrm>
          <a:prstGeom prst="rect">
            <a:avLst/>
          </a:prstGeom>
        </p:spPr>
      </p:pic>
      <p:sp>
        <p:nvSpPr>
          <p:cNvPr id="5" name="Rectangle 4">
            <a:extLst>
              <a:ext uri="{FF2B5EF4-FFF2-40B4-BE49-F238E27FC236}">
                <a16:creationId xmlns:a16="http://schemas.microsoft.com/office/drawing/2014/main" id="{9CD354A3-B887-C85F-3F97-80FCCAD0A612}"/>
              </a:ext>
            </a:extLst>
          </p:cNvPr>
          <p:cNvSpPr/>
          <p:nvPr/>
        </p:nvSpPr>
        <p:spPr>
          <a:xfrm>
            <a:off x="6241644" y="2559147"/>
            <a:ext cx="1368346" cy="1301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DEA002-54FF-42AD-37C8-EE5E4E2C4892}"/>
              </a:ext>
            </a:extLst>
          </p:cNvPr>
          <p:cNvSpPr/>
          <p:nvPr/>
        </p:nvSpPr>
        <p:spPr>
          <a:xfrm>
            <a:off x="7609990" y="2624202"/>
            <a:ext cx="1368346" cy="1301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D16925-5116-A3D7-091D-1321DDBD3B7F}"/>
              </a:ext>
            </a:extLst>
          </p:cNvPr>
          <p:cNvSpPr/>
          <p:nvPr/>
        </p:nvSpPr>
        <p:spPr>
          <a:xfrm>
            <a:off x="6752989" y="4299945"/>
            <a:ext cx="667280" cy="1546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6530A2-67E9-E60C-37C9-A2BD1D8BB5A0}"/>
              </a:ext>
            </a:extLst>
          </p:cNvPr>
          <p:cNvSpPr/>
          <p:nvPr/>
        </p:nvSpPr>
        <p:spPr>
          <a:xfrm>
            <a:off x="7690540" y="2908797"/>
            <a:ext cx="1344112" cy="1301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BE8424-67A4-3159-9093-40861084A1B0}"/>
              </a:ext>
            </a:extLst>
          </p:cNvPr>
          <p:cNvSpPr/>
          <p:nvPr/>
        </p:nvSpPr>
        <p:spPr>
          <a:xfrm>
            <a:off x="6301268" y="2819364"/>
            <a:ext cx="1344112" cy="1741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6215F9-3526-35C0-D839-B95A72778B65}"/>
              </a:ext>
            </a:extLst>
          </p:cNvPr>
          <p:cNvSpPr/>
          <p:nvPr/>
        </p:nvSpPr>
        <p:spPr>
          <a:xfrm>
            <a:off x="7723290" y="4544058"/>
            <a:ext cx="667280" cy="1202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978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4">
          <a:extLst>
            <a:ext uri="{FF2B5EF4-FFF2-40B4-BE49-F238E27FC236}">
              <a16:creationId xmlns:a16="http://schemas.microsoft.com/office/drawing/2014/main" id="{4746305C-78A5-C960-379D-C3661CD20E8B}"/>
            </a:ext>
          </a:extLst>
        </p:cNvPr>
        <p:cNvGrpSpPr/>
        <p:nvPr/>
      </p:nvGrpSpPr>
      <p:grpSpPr>
        <a:xfrm>
          <a:off x="0" y="0"/>
          <a:ext cx="0" cy="0"/>
          <a:chOff x="0" y="0"/>
          <a:chExt cx="0" cy="0"/>
        </a:xfrm>
      </p:grpSpPr>
      <p:grpSp>
        <p:nvGrpSpPr>
          <p:cNvPr id="1221" name="Google Shape;1221;p38">
            <a:extLst>
              <a:ext uri="{FF2B5EF4-FFF2-40B4-BE49-F238E27FC236}">
                <a16:creationId xmlns:a16="http://schemas.microsoft.com/office/drawing/2014/main" id="{6D7A3C14-2D4D-A034-4AE1-22D074F4F1E4}"/>
              </a:ext>
            </a:extLst>
          </p:cNvPr>
          <p:cNvGrpSpPr/>
          <p:nvPr/>
        </p:nvGrpSpPr>
        <p:grpSpPr>
          <a:xfrm flipH="1">
            <a:off x="7814589" y="959727"/>
            <a:ext cx="1512429" cy="752754"/>
            <a:chOff x="7180251" y="1781927"/>
            <a:chExt cx="1512429" cy="752754"/>
          </a:xfrm>
        </p:grpSpPr>
        <p:sp>
          <p:nvSpPr>
            <p:cNvPr id="1222" name="Google Shape;1222;p38">
              <a:extLst>
                <a:ext uri="{FF2B5EF4-FFF2-40B4-BE49-F238E27FC236}">
                  <a16:creationId xmlns:a16="http://schemas.microsoft.com/office/drawing/2014/main" id="{1359FF86-313F-ACB4-16E4-0D8F948080AD}"/>
                </a:ext>
              </a:extLst>
            </p:cNvPr>
            <p:cNvSpPr/>
            <p:nvPr/>
          </p:nvSpPr>
          <p:spPr>
            <a:xfrm flipH="1">
              <a:off x="7180251" y="1989096"/>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38">
              <a:extLst>
                <a:ext uri="{FF2B5EF4-FFF2-40B4-BE49-F238E27FC236}">
                  <a16:creationId xmlns:a16="http://schemas.microsoft.com/office/drawing/2014/main" id="{1B360C00-F24B-9651-FCB8-1512924ED7D1}"/>
                </a:ext>
              </a:extLst>
            </p:cNvPr>
            <p:cNvSpPr/>
            <p:nvPr/>
          </p:nvSpPr>
          <p:spPr>
            <a:xfrm flipH="1">
              <a:off x="7810671" y="2153970"/>
              <a:ext cx="485209" cy="133650"/>
            </a:xfrm>
            <a:custGeom>
              <a:avLst/>
              <a:gdLst/>
              <a:ahLst/>
              <a:cxnLst/>
              <a:rect l="l" t="t" r="r" b="b"/>
              <a:pathLst>
                <a:path w="485209" h="133650" extrusionOk="0">
                  <a:moveTo>
                    <a:pt x="0" y="133651"/>
                  </a:moveTo>
                  <a:cubicBezTo>
                    <a:pt x="0" y="133651"/>
                    <a:pt x="224566" y="122467"/>
                    <a:pt x="48520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38">
              <a:extLst>
                <a:ext uri="{FF2B5EF4-FFF2-40B4-BE49-F238E27FC236}">
                  <a16:creationId xmlns:a16="http://schemas.microsoft.com/office/drawing/2014/main" id="{80D1C6B6-8117-1410-A97E-7DA6FB98C6A4}"/>
                </a:ext>
              </a:extLst>
            </p:cNvPr>
            <p:cNvSpPr/>
            <p:nvPr/>
          </p:nvSpPr>
          <p:spPr>
            <a:xfrm flipH="1">
              <a:off x="7910886" y="1845090"/>
              <a:ext cx="383702" cy="293724"/>
            </a:xfrm>
            <a:custGeom>
              <a:avLst/>
              <a:gdLst/>
              <a:ahLst/>
              <a:cxnLst/>
              <a:rect l="l" t="t" r="r" b="b"/>
              <a:pathLst>
                <a:path w="383702" h="293724" extrusionOk="0">
                  <a:moveTo>
                    <a:pt x="383703" y="293724"/>
                  </a:moveTo>
                  <a:cubicBezTo>
                    <a:pt x="383703" y="293724"/>
                    <a:pt x="156359" y="204795"/>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38">
              <a:extLst>
                <a:ext uri="{FF2B5EF4-FFF2-40B4-BE49-F238E27FC236}">
                  <a16:creationId xmlns:a16="http://schemas.microsoft.com/office/drawing/2014/main" id="{E180BE14-BBE0-4BDE-FA99-C98146F2C6D4}"/>
                </a:ext>
              </a:extLst>
            </p:cNvPr>
            <p:cNvSpPr/>
            <p:nvPr/>
          </p:nvSpPr>
          <p:spPr>
            <a:xfrm flipH="1">
              <a:off x="7516204" y="1920791"/>
              <a:ext cx="384178" cy="290252"/>
            </a:xfrm>
            <a:custGeom>
              <a:avLst/>
              <a:gdLst/>
              <a:ahLst/>
              <a:cxnLst/>
              <a:rect l="l" t="t" r="r" b="b"/>
              <a:pathLst>
                <a:path w="384178" h="290252" extrusionOk="0">
                  <a:moveTo>
                    <a:pt x="384178" y="290253"/>
                  </a:moveTo>
                  <a:cubicBezTo>
                    <a:pt x="384178" y="290253"/>
                    <a:pt x="148293" y="169393"/>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38">
              <a:extLst>
                <a:ext uri="{FF2B5EF4-FFF2-40B4-BE49-F238E27FC236}">
                  <a16:creationId xmlns:a16="http://schemas.microsoft.com/office/drawing/2014/main" id="{78E2E343-8A06-F17E-2216-9CD0582B5160}"/>
                </a:ext>
              </a:extLst>
            </p:cNvPr>
            <p:cNvSpPr/>
            <p:nvPr/>
          </p:nvSpPr>
          <p:spPr>
            <a:xfrm flipH="1">
              <a:off x="7433170" y="2232070"/>
              <a:ext cx="396228" cy="194135"/>
            </a:xfrm>
            <a:custGeom>
              <a:avLst/>
              <a:gdLst/>
              <a:ahLst/>
              <a:cxnLst/>
              <a:rect l="l" t="t" r="r" b="b"/>
              <a:pathLst>
                <a:path w="396228" h="194135" extrusionOk="0">
                  <a:moveTo>
                    <a:pt x="0" y="194135"/>
                  </a:moveTo>
                  <a:cubicBezTo>
                    <a:pt x="0" y="194135"/>
                    <a:pt x="213064" y="32088"/>
                    <a:pt x="39622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38">
              <a:extLst>
                <a:ext uri="{FF2B5EF4-FFF2-40B4-BE49-F238E27FC236}">
                  <a16:creationId xmlns:a16="http://schemas.microsoft.com/office/drawing/2014/main" id="{D554166C-5B10-F3B8-5CC0-6F4017B6177A}"/>
                </a:ext>
              </a:extLst>
            </p:cNvPr>
            <p:cNvSpPr/>
            <p:nvPr/>
          </p:nvSpPr>
          <p:spPr>
            <a:xfrm flipH="1">
              <a:off x="8259449" y="1898353"/>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38">
              <a:extLst>
                <a:ext uri="{FF2B5EF4-FFF2-40B4-BE49-F238E27FC236}">
                  <a16:creationId xmlns:a16="http://schemas.microsoft.com/office/drawing/2014/main" id="{CBC36E6C-2E08-2495-AD51-2C584A49C899}"/>
                </a:ext>
              </a:extLst>
            </p:cNvPr>
            <p:cNvSpPr/>
            <p:nvPr/>
          </p:nvSpPr>
          <p:spPr>
            <a:xfrm flipH="1">
              <a:off x="8039537" y="2178742"/>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38">
              <a:extLst>
                <a:ext uri="{FF2B5EF4-FFF2-40B4-BE49-F238E27FC236}">
                  <a16:creationId xmlns:a16="http://schemas.microsoft.com/office/drawing/2014/main" id="{EA487150-11E9-BEEC-B765-BE2E8A4A8DCE}"/>
                </a:ext>
              </a:extLst>
            </p:cNvPr>
            <p:cNvSpPr/>
            <p:nvPr/>
          </p:nvSpPr>
          <p:spPr>
            <a:xfrm flipH="1">
              <a:off x="7608097" y="2283581"/>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38">
              <a:extLst>
                <a:ext uri="{FF2B5EF4-FFF2-40B4-BE49-F238E27FC236}">
                  <a16:creationId xmlns:a16="http://schemas.microsoft.com/office/drawing/2014/main" id="{FE734645-D870-24B8-F181-1F22C8DB70F1}"/>
                </a:ext>
              </a:extLst>
            </p:cNvPr>
            <p:cNvSpPr/>
            <p:nvPr/>
          </p:nvSpPr>
          <p:spPr>
            <a:xfrm flipH="1">
              <a:off x="8063443" y="1781927"/>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38">
              <a:extLst>
                <a:ext uri="{FF2B5EF4-FFF2-40B4-BE49-F238E27FC236}">
                  <a16:creationId xmlns:a16="http://schemas.microsoft.com/office/drawing/2014/main" id="{66A49480-6E20-F04A-EE33-B9DC0EF39EEE}"/>
                </a:ext>
              </a:extLst>
            </p:cNvPr>
            <p:cNvSpPr/>
            <p:nvPr/>
          </p:nvSpPr>
          <p:spPr>
            <a:xfrm flipH="1">
              <a:off x="7698772" y="1817393"/>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 name="Title 26">
            <a:extLst>
              <a:ext uri="{FF2B5EF4-FFF2-40B4-BE49-F238E27FC236}">
                <a16:creationId xmlns:a16="http://schemas.microsoft.com/office/drawing/2014/main" id="{834E31EC-FB7D-795F-1737-AC61617BC8B5}"/>
              </a:ext>
            </a:extLst>
          </p:cNvPr>
          <p:cNvSpPr>
            <a:spLocks noGrp="1"/>
          </p:cNvSpPr>
          <p:nvPr>
            <p:ph type="ctrTitle"/>
          </p:nvPr>
        </p:nvSpPr>
        <p:spPr>
          <a:xfrm>
            <a:off x="415114" y="468040"/>
            <a:ext cx="6469003" cy="652906"/>
          </a:xfrm>
        </p:spPr>
        <p:txBody>
          <a:bodyPr/>
          <a:lstStyle/>
          <a:p>
            <a:r>
              <a:rPr lang="en-US" sz="3000" dirty="0"/>
              <a:t>Nutrient Claims (cont.)</a:t>
            </a:r>
          </a:p>
        </p:txBody>
      </p:sp>
      <p:sp>
        <p:nvSpPr>
          <p:cNvPr id="28" name="Subtitle 27">
            <a:extLst>
              <a:ext uri="{FF2B5EF4-FFF2-40B4-BE49-F238E27FC236}">
                <a16:creationId xmlns:a16="http://schemas.microsoft.com/office/drawing/2014/main" id="{8E92E252-BDCA-A2E0-2E46-7FB650C8F4F1}"/>
              </a:ext>
            </a:extLst>
          </p:cNvPr>
          <p:cNvSpPr>
            <a:spLocks noGrp="1"/>
          </p:cNvSpPr>
          <p:nvPr>
            <p:ph type="subTitle" idx="1"/>
          </p:nvPr>
        </p:nvSpPr>
        <p:spPr>
          <a:xfrm>
            <a:off x="244827" y="1056818"/>
            <a:ext cx="6230875" cy="3887416"/>
          </a:xfrm>
        </p:spPr>
        <p:txBody>
          <a:bodyPr/>
          <a:lstStyle/>
          <a:p>
            <a:pPr algn="ctr"/>
            <a:r>
              <a:rPr lang="en-US" sz="1200" dirty="0">
                <a:highlight>
                  <a:srgbClr val="FFFF00"/>
                </a:highlight>
              </a:rPr>
              <a:t>The claims are justified.</a:t>
            </a:r>
          </a:p>
          <a:p>
            <a:r>
              <a:rPr lang="en-US" sz="1200" b="1" dirty="0">
                <a:solidFill>
                  <a:schemeClr val="accent4">
                    <a:lumMod val="50000"/>
                  </a:schemeClr>
                </a:solidFill>
              </a:rPr>
              <a:t>Based on the Smart Label </a:t>
            </a:r>
          </a:p>
          <a:p>
            <a:r>
              <a:rPr lang="en-US" sz="1100" dirty="0"/>
              <a:t>Equation: </a:t>
            </a:r>
            <a:r>
              <a:rPr lang="en-US" sz="1000" dirty="0">
                <a:solidFill>
                  <a:srgbClr val="7030A0"/>
                </a:solidFill>
              </a:rPr>
              <a:t>[grams of total sugar] </a:t>
            </a:r>
            <a:r>
              <a:rPr lang="en-US" sz="1000" dirty="0"/>
              <a:t>X </a:t>
            </a:r>
            <a:r>
              <a:rPr lang="en-US" sz="1000" dirty="0">
                <a:solidFill>
                  <a:srgbClr val="00B0F0"/>
                </a:solidFill>
              </a:rPr>
              <a:t>[55g based on Smart Label] / [Weight of Serving Size in grams]</a:t>
            </a:r>
          </a:p>
          <a:p>
            <a:endParaRPr lang="en-US" sz="1000" dirty="0">
              <a:solidFill>
                <a:srgbClr val="0070C0"/>
              </a:solidFill>
            </a:endParaRPr>
          </a:p>
          <a:p>
            <a:r>
              <a:rPr lang="en-US" sz="1100" dirty="0"/>
              <a:t>Original </a:t>
            </a:r>
            <a:r>
              <a:rPr lang="en-US" sz="1100" dirty="0">
                <a:sym typeface="Wingdings" pitchFamily="2" charset="2"/>
              </a:rPr>
              <a:t> </a:t>
            </a:r>
            <a:r>
              <a:rPr lang="en-US" sz="1100" dirty="0">
                <a:solidFill>
                  <a:srgbClr val="7030A0"/>
                </a:solidFill>
                <a:sym typeface="Wingdings" pitchFamily="2" charset="2"/>
              </a:rPr>
              <a:t>11g</a:t>
            </a:r>
            <a:r>
              <a:rPr lang="en-US" sz="1100" dirty="0">
                <a:sym typeface="Wingdings" pitchFamily="2" charset="2"/>
              </a:rPr>
              <a:t> x </a:t>
            </a:r>
            <a:r>
              <a:rPr lang="en-US" sz="1100" dirty="0">
                <a:solidFill>
                  <a:srgbClr val="00B0F0"/>
                </a:solidFill>
                <a:sym typeface="Wingdings" pitchFamily="2" charset="2"/>
              </a:rPr>
              <a:t>[55g </a:t>
            </a:r>
            <a:r>
              <a:rPr lang="en-US" sz="800" dirty="0">
                <a:solidFill>
                  <a:srgbClr val="00B0F0"/>
                </a:solidFill>
                <a:sym typeface="Wingdings" pitchFamily="2" charset="2"/>
              </a:rPr>
              <a:t>➗</a:t>
            </a:r>
            <a:r>
              <a:rPr lang="en-US" sz="1100" dirty="0">
                <a:solidFill>
                  <a:srgbClr val="00B0F0"/>
                </a:solidFill>
                <a:sym typeface="Wingdings" pitchFamily="2" charset="2"/>
              </a:rPr>
              <a:t> 43g] </a:t>
            </a:r>
            <a:r>
              <a:rPr lang="en-US" sz="1100" dirty="0">
                <a:sym typeface="Wingdings" pitchFamily="2" charset="2"/>
              </a:rPr>
              <a:t>= 14.07 = about 14g</a:t>
            </a:r>
            <a:endParaRPr lang="en-US" sz="1100" dirty="0"/>
          </a:p>
          <a:p>
            <a:r>
              <a:rPr lang="en-US" sz="1100" dirty="0"/>
              <a:t>Alternative </a:t>
            </a:r>
            <a:r>
              <a:rPr lang="en-US" sz="1100" dirty="0">
                <a:sym typeface="Wingdings" pitchFamily="2" charset="2"/>
              </a:rPr>
              <a:t> </a:t>
            </a:r>
            <a:r>
              <a:rPr lang="en-US" sz="1100" dirty="0">
                <a:solidFill>
                  <a:srgbClr val="7030A0"/>
                </a:solidFill>
              </a:rPr>
              <a:t>5g</a:t>
            </a:r>
            <a:r>
              <a:rPr lang="en-US" sz="1100" dirty="0"/>
              <a:t> x </a:t>
            </a:r>
            <a:r>
              <a:rPr lang="en-US" sz="1100" dirty="0">
                <a:solidFill>
                  <a:srgbClr val="00B0F0"/>
                </a:solidFill>
              </a:rPr>
              <a:t>[55g </a:t>
            </a:r>
            <a:r>
              <a:rPr lang="en-US" sz="800" dirty="0">
                <a:solidFill>
                  <a:srgbClr val="00B0F0"/>
                </a:solidFill>
                <a:sym typeface="Wingdings" pitchFamily="2" charset="2"/>
              </a:rPr>
              <a:t>➗</a:t>
            </a:r>
            <a:r>
              <a:rPr lang="en-US" sz="1100" dirty="0">
                <a:solidFill>
                  <a:srgbClr val="00B0F0"/>
                </a:solidFill>
                <a:sym typeface="Wingdings" pitchFamily="2" charset="2"/>
              </a:rPr>
              <a:t> </a:t>
            </a:r>
            <a:r>
              <a:rPr lang="en-US" sz="1100" dirty="0">
                <a:solidFill>
                  <a:srgbClr val="00B0F0"/>
                </a:solidFill>
              </a:rPr>
              <a:t>31g] </a:t>
            </a:r>
            <a:r>
              <a:rPr lang="en-US" sz="1100" dirty="0"/>
              <a:t>= 8.87 = about 9g</a:t>
            </a:r>
          </a:p>
          <a:p>
            <a:endParaRPr lang="en-US" sz="1200" dirty="0"/>
          </a:p>
          <a:p>
            <a:r>
              <a:rPr lang="en-US" sz="1200" u="sng" dirty="0">
                <a:solidFill>
                  <a:schemeClr val="tx1"/>
                </a:solidFill>
              </a:rPr>
              <a:t>Calculate the Difference: </a:t>
            </a:r>
          </a:p>
          <a:p>
            <a:endParaRPr lang="en-US" sz="1200" u="sng" dirty="0">
              <a:solidFill>
                <a:schemeClr val="tx1"/>
              </a:solidFill>
            </a:endParaRPr>
          </a:p>
          <a:p>
            <a:r>
              <a:rPr lang="en-US" sz="1050" dirty="0"/>
              <a:t>14g-9g = 6g </a:t>
            </a:r>
            <a:r>
              <a:rPr lang="en-US" sz="1050" dirty="0">
                <a:sym typeface="Wingdings" pitchFamily="2" charset="2"/>
              </a:rPr>
              <a:t> </a:t>
            </a:r>
            <a:r>
              <a:rPr lang="en-US" sz="1050" dirty="0">
                <a:highlight>
                  <a:srgbClr val="FFFF00"/>
                </a:highlight>
                <a:sym typeface="Wingdings" pitchFamily="2" charset="2"/>
              </a:rPr>
              <a:t>now divide by original product’s total sugar (14g) to calculate percent difference</a:t>
            </a:r>
          </a:p>
          <a:p>
            <a:endParaRPr lang="en-US" sz="1200" dirty="0">
              <a:sym typeface="Wingdings" pitchFamily="2" charset="2"/>
            </a:endParaRPr>
          </a:p>
          <a:p>
            <a:r>
              <a:rPr lang="en-US" sz="1100" dirty="0">
                <a:sym typeface="Wingdings" pitchFamily="2" charset="2"/>
              </a:rPr>
              <a:t>6g </a:t>
            </a:r>
            <a:r>
              <a:rPr lang="en-US" sz="900" dirty="0">
                <a:sym typeface="Wingdings" pitchFamily="2" charset="2"/>
              </a:rPr>
              <a:t>➗</a:t>
            </a:r>
            <a:r>
              <a:rPr lang="en-US" sz="1100" dirty="0">
                <a:sym typeface="Wingdings" pitchFamily="2" charset="2"/>
              </a:rPr>
              <a:t> 14g = 0.357 x 100 =  35.7% less sugar than original product</a:t>
            </a:r>
          </a:p>
          <a:p>
            <a:endParaRPr lang="en-US" sz="1200" b="1" dirty="0">
              <a:solidFill>
                <a:schemeClr val="accent4">
                  <a:lumMod val="50000"/>
                </a:schemeClr>
              </a:solidFill>
            </a:endParaRPr>
          </a:p>
          <a:p>
            <a:endParaRPr lang="en-US" sz="1100" b="1" dirty="0">
              <a:solidFill>
                <a:schemeClr val="accent4">
                  <a:lumMod val="50000"/>
                </a:schemeClr>
              </a:solidFill>
            </a:endParaRPr>
          </a:p>
          <a:p>
            <a:r>
              <a:rPr lang="en-US" sz="1100" b="1" dirty="0">
                <a:solidFill>
                  <a:schemeClr val="accent4">
                    <a:lumMod val="50000"/>
                  </a:schemeClr>
                </a:solidFill>
              </a:rPr>
              <a:t>How might consumer interpret these claims, can they be misleading?</a:t>
            </a:r>
          </a:p>
          <a:p>
            <a:endParaRPr lang="en-US" sz="1100" b="1" dirty="0">
              <a:solidFill>
                <a:schemeClr val="accent4">
                  <a:lumMod val="50000"/>
                </a:schemeClr>
              </a:solidFill>
            </a:endParaRPr>
          </a:p>
          <a:p>
            <a:pPr marL="457200" lvl="1" indent="-109538" algn="l">
              <a:buFont typeface="Arial" panose="020B0604020202020204" pitchFamily="34" charset="0"/>
              <a:buChar char="•"/>
            </a:pPr>
            <a:r>
              <a:rPr lang="en-US" sz="1100" dirty="0"/>
              <a:t>The calculation of 35% less sugar is based on the Smart Label which is calculated based on 55g serving. But the nutrition label is for a 31g serving. So, the numbers do not necessarily match up with the nutrition label, and may be confusing to the customer.</a:t>
            </a:r>
          </a:p>
          <a:p>
            <a:pPr marL="457200" lvl="1" indent="-109538" algn="l">
              <a:buFont typeface="Arial" panose="020B0604020202020204" pitchFamily="34" charset="0"/>
              <a:buChar char="•"/>
            </a:pPr>
            <a:r>
              <a:rPr lang="en-US" sz="1100" dirty="0"/>
              <a:t>Regardless it is still lower in sugar when compared to the original. </a:t>
            </a:r>
          </a:p>
        </p:txBody>
      </p:sp>
      <p:pic>
        <p:nvPicPr>
          <p:cNvPr id="2" name="Picture 1" descr="A close up of a label&#10;&#10;AI-generated content may be incorrect.">
            <a:extLst>
              <a:ext uri="{FF2B5EF4-FFF2-40B4-BE49-F238E27FC236}">
                <a16:creationId xmlns:a16="http://schemas.microsoft.com/office/drawing/2014/main" id="{5B4E0483-B508-F7F4-7C48-FE11AF8D014C}"/>
              </a:ext>
            </a:extLst>
          </p:cNvPr>
          <p:cNvPicPr>
            <a:picLocks noChangeAspect="1"/>
          </p:cNvPicPr>
          <p:nvPr/>
        </p:nvPicPr>
        <p:blipFill>
          <a:blip r:embed="rId3"/>
          <a:stretch>
            <a:fillRect/>
          </a:stretch>
        </p:blipFill>
        <p:spPr>
          <a:xfrm>
            <a:off x="6472045" y="3819078"/>
            <a:ext cx="2359043" cy="1030297"/>
          </a:xfrm>
          <a:prstGeom prst="rect">
            <a:avLst/>
          </a:prstGeom>
        </p:spPr>
      </p:pic>
      <p:pic>
        <p:nvPicPr>
          <p:cNvPr id="5" name="Picture 4" descr="A label of nutrition information&#10;&#10;AI-generated content may be incorrect.">
            <a:extLst>
              <a:ext uri="{FF2B5EF4-FFF2-40B4-BE49-F238E27FC236}">
                <a16:creationId xmlns:a16="http://schemas.microsoft.com/office/drawing/2014/main" id="{52ABFAEF-ADC4-638D-BC90-899BD908676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l="9197"/>
          <a:stretch>
            <a:fillRect/>
          </a:stretch>
        </p:blipFill>
        <p:spPr>
          <a:xfrm>
            <a:off x="6491475" y="302710"/>
            <a:ext cx="1289740" cy="3517965"/>
          </a:xfrm>
          <a:prstGeom prst="rect">
            <a:avLst/>
          </a:prstGeom>
        </p:spPr>
      </p:pic>
      <p:pic>
        <p:nvPicPr>
          <p:cNvPr id="6" name="Picture 5" descr="A close-up of a nutrition label&#10;&#10;AI-generated content may be incorrect.">
            <a:extLst>
              <a:ext uri="{FF2B5EF4-FFF2-40B4-BE49-F238E27FC236}">
                <a16:creationId xmlns:a16="http://schemas.microsoft.com/office/drawing/2014/main" id="{0FAD46D3-1E23-32C2-747C-BE0D3FCE142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b="9790"/>
          <a:stretch>
            <a:fillRect/>
          </a:stretch>
        </p:blipFill>
        <p:spPr>
          <a:xfrm>
            <a:off x="7791116" y="309428"/>
            <a:ext cx="1108056" cy="3475611"/>
          </a:xfrm>
          <a:prstGeom prst="rect">
            <a:avLst/>
          </a:prstGeom>
        </p:spPr>
      </p:pic>
      <p:sp>
        <p:nvSpPr>
          <p:cNvPr id="3" name="Rectangle 2">
            <a:extLst>
              <a:ext uri="{FF2B5EF4-FFF2-40B4-BE49-F238E27FC236}">
                <a16:creationId xmlns:a16="http://schemas.microsoft.com/office/drawing/2014/main" id="{C0E15188-6D0B-D37F-F02E-74F636249A5A}"/>
              </a:ext>
            </a:extLst>
          </p:cNvPr>
          <p:cNvSpPr/>
          <p:nvPr/>
        </p:nvSpPr>
        <p:spPr>
          <a:xfrm>
            <a:off x="2112022" y="3060844"/>
            <a:ext cx="2548990" cy="256892"/>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BAC6BF8-6208-3A2F-FC9B-AD655D1399D2}"/>
              </a:ext>
            </a:extLst>
          </p:cNvPr>
          <p:cNvCxnSpPr>
            <a:cxnSpLocks/>
          </p:cNvCxnSpPr>
          <p:nvPr/>
        </p:nvCxnSpPr>
        <p:spPr>
          <a:xfrm>
            <a:off x="307497" y="3431023"/>
            <a:ext cx="616454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8731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4">
          <a:extLst>
            <a:ext uri="{FF2B5EF4-FFF2-40B4-BE49-F238E27FC236}">
              <a16:creationId xmlns:a16="http://schemas.microsoft.com/office/drawing/2014/main" id="{88B13D76-7046-42E1-0272-8E50CC6CFB29}"/>
            </a:ext>
          </a:extLst>
        </p:cNvPr>
        <p:cNvGrpSpPr/>
        <p:nvPr/>
      </p:nvGrpSpPr>
      <p:grpSpPr>
        <a:xfrm>
          <a:off x="0" y="0"/>
          <a:ext cx="0" cy="0"/>
          <a:chOff x="0" y="0"/>
          <a:chExt cx="0" cy="0"/>
        </a:xfrm>
      </p:grpSpPr>
      <p:grpSp>
        <p:nvGrpSpPr>
          <p:cNvPr id="1221" name="Google Shape;1221;p38">
            <a:extLst>
              <a:ext uri="{FF2B5EF4-FFF2-40B4-BE49-F238E27FC236}">
                <a16:creationId xmlns:a16="http://schemas.microsoft.com/office/drawing/2014/main" id="{4F35A5C4-5497-61EC-20D5-F4D778308E78}"/>
              </a:ext>
            </a:extLst>
          </p:cNvPr>
          <p:cNvGrpSpPr/>
          <p:nvPr/>
        </p:nvGrpSpPr>
        <p:grpSpPr>
          <a:xfrm flipH="1">
            <a:off x="7814589" y="959727"/>
            <a:ext cx="1512429" cy="752754"/>
            <a:chOff x="7180251" y="1781927"/>
            <a:chExt cx="1512429" cy="752754"/>
          </a:xfrm>
        </p:grpSpPr>
        <p:sp>
          <p:nvSpPr>
            <p:cNvPr id="1222" name="Google Shape;1222;p38">
              <a:extLst>
                <a:ext uri="{FF2B5EF4-FFF2-40B4-BE49-F238E27FC236}">
                  <a16:creationId xmlns:a16="http://schemas.microsoft.com/office/drawing/2014/main" id="{EAD0A50D-F354-883E-D25F-76EEC8AE9D04}"/>
                </a:ext>
              </a:extLst>
            </p:cNvPr>
            <p:cNvSpPr/>
            <p:nvPr/>
          </p:nvSpPr>
          <p:spPr>
            <a:xfrm flipH="1">
              <a:off x="7180251" y="1989096"/>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38">
              <a:extLst>
                <a:ext uri="{FF2B5EF4-FFF2-40B4-BE49-F238E27FC236}">
                  <a16:creationId xmlns:a16="http://schemas.microsoft.com/office/drawing/2014/main" id="{CC0894E6-7B4A-CEDC-E7DD-63E762C1BC85}"/>
                </a:ext>
              </a:extLst>
            </p:cNvPr>
            <p:cNvSpPr/>
            <p:nvPr/>
          </p:nvSpPr>
          <p:spPr>
            <a:xfrm flipH="1">
              <a:off x="7810671" y="2153970"/>
              <a:ext cx="485209" cy="133650"/>
            </a:xfrm>
            <a:custGeom>
              <a:avLst/>
              <a:gdLst/>
              <a:ahLst/>
              <a:cxnLst/>
              <a:rect l="l" t="t" r="r" b="b"/>
              <a:pathLst>
                <a:path w="485209" h="133650" extrusionOk="0">
                  <a:moveTo>
                    <a:pt x="0" y="133651"/>
                  </a:moveTo>
                  <a:cubicBezTo>
                    <a:pt x="0" y="133651"/>
                    <a:pt x="224566" y="122467"/>
                    <a:pt x="48520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38">
              <a:extLst>
                <a:ext uri="{FF2B5EF4-FFF2-40B4-BE49-F238E27FC236}">
                  <a16:creationId xmlns:a16="http://schemas.microsoft.com/office/drawing/2014/main" id="{A1DC90FB-D652-6AC0-BAEB-DB1C67D56943}"/>
                </a:ext>
              </a:extLst>
            </p:cNvPr>
            <p:cNvSpPr/>
            <p:nvPr/>
          </p:nvSpPr>
          <p:spPr>
            <a:xfrm flipH="1">
              <a:off x="7910886" y="1845090"/>
              <a:ext cx="383702" cy="293724"/>
            </a:xfrm>
            <a:custGeom>
              <a:avLst/>
              <a:gdLst/>
              <a:ahLst/>
              <a:cxnLst/>
              <a:rect l="l" t="t" r="r" b="b"/>
              <a:pathLst>
                <a:path w="383702" h="293724" extrusionOk="0">
                  <a:moveTo>
                    <a:pt x="383703" y="293724"/>
                  </a:moveTo>
                  <a:cubicBezTo>
                    <a:pt x="383703" y="293724"/>
                    <a:pt x="156359" y="204795"/>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38">
              <a:extLst>
                <a:ext uri="{FF2B5EF4-FFF2-40B4-BE49-F238E27FC236}">
                  <a16:creationId xmlns:a16="http://schemas.microsoft.com/office/drawing/2014/main" id="{00FE664B-CDAF-D62A-CC28-0EDE012E2EFF}"/>
                </a:ext>
              </a:extLst>
            </p:cNvPr>
            <p:cNvSpPr/>
            <p:nvPr/>
          </p:nvSpPr>
          <p:spPr>
            <a:xfrm flipH="1">
              <a:off x="7516204" y="1920791"/>
              <a:ext cx="384178" cy="290252"/>
            </a:xfrm>
            <a:custGeom>
              <a:avLst/>
              <a:gdLst/>
              <a:ahLst/>
              <a:cxnLst/>
              <a:rect l="l" t="t" r="r" b="b"/>
              <a:pathLst>
                <a:path w="384178" h="290252" extrusionOk="0">
                  <a:moveTo>
                    <a:pt x="384178" y="290253"/>
                  </a:moveTo>
                  <a:cubicBezTo>
                    <a:pt x="384178" y="290253"/>
                    <a:pt x="148293" y="169393"/>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38">
              <a:extLst>
                <a:ext uri="{FF2B5EF4-FFF2-40B4-BE49-F238E27FC236}">
                  <a16:creationId xmlns:a16="http://schemas.microsoft.com/office/drawing/2014/main" id="{52A0539C-DA6A-41EC-720E-FC40D2033A72}"/>
                </a:ext>
              </a:extLst>
            </p:cNvPr>
            <p:cNvSpPr/>
            <p:nvPr/>
          </p:nvSpPr>
          <p:spPr>
            <a:xfrm flipH="1">
              <a:off x="7433170" y="2232070"/>
              <a:ext cx="396228" cy="194135"/>
            </a:xfrm>
            <a:custGeom>
              <a:avLst/>
              <a:gdLst/>
              <a:ahLst/>
              <a:cxnLst/>
              <a:rect l="l" t="t" r="r" b="b"/>
              <a:pathLst>
                <a:path w="396228" h="194135" extrusionOk="0">
                  <a:moveTo>
                    <a:pt x="0" y="194135"/>
                  </a:moveTo>
                  <a:cubicBezTo>
                    <a:pt x="0" y="194135"/>
                    <a:pt x="213064" y="32088"/>
                    <a:pt x="39622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38">
              <a:extLst>
                <a:ext uri="{FF2B5EF4-FFF2-40B4-BE49-F238E27FC236}">
                  <a16:creationId xmlns:a16="http://schemas.microsoft.com/office/drawing/2014/main" id="{669492D9-5772-DFEE-26EA-8BB00C0C8804}"/>
                </a:ext>
              </a:extLst>
            </p:cNvPr>
            <p:cNvSpPr/>
            <p:nvPr/>
          </p:nvSpPr>
          <p:spPr>
            <a:xfrm flipH="1">
              <a:off x="8259449" y="1898353"/>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38">
              <a:extLst>
                <a:ext uri="{FF2B5EF4-FFF2-40B4-BE49-F238E27FC236}">
                  <a16:creationId xmlns:a16="http://schemas.microsoft.com/office/drawing/2014/main" id="{B17BC20E-35C4-EC96-86EC-5C93067D6D70}"/>
                </a:ext>
              </a:extLst>
            </p:cNvPr>
            <p:cNvSpPr/>
            <p:nvPr/>
          </p:nvSpPr>
          <p:spPr>
            <a:xfrm flipH="1">
              <a:off x="8039537" y="2178742"/>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38">
              <a:extLst>
                <a:ext uri="{FF2B5EF4-FFF2-40B4-BE49-F238E27FC236}">
                  <a16:creationId xmlns:a16="http://schemas.microsoft.com/office/drawing/2014/main" id="{F718C26B-BAE2-C5D2-06A2-8E047DCAF374}"/>
                </a:ext>
              </a:extLst>
            </p:cNvPr>
            <p:cNvSpPr/>
            <p:nvPr/>
          </p:nvSpPr>
          <p:spPr>
            <a:xfrm flipH="1">
              <a:off x="7608097" y="2283581"/>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38">
              <a:extLst>
                <a:ext uri="{FF2B5EF4-FFF2-40B4-BE49-F238E27FC236}">
                  <a16:creationId xmlns:a16="http://schemas.microsoft.com/office/drawing/2014/main" id="{C0C984DB-EBB1-9E78-1ED9-83DBCC35762A}"/>
                </a:ext>
              </a:extLst>
            </p:cNvPr>
            <p:cNvSpPr/>
            <p:nvPr/>
          </p:nvSpPr>
          <p:spPr>
            <a:xfrm flipH="1">
              <a:off x="8063443" y="1781927"/>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38">
              <a:extLst>
                <a:ext uri="{FF2B5EF4-FFF2-40B4-BE49-F238E27FC236}">
                  <a16:creationId xmlns:a16="http://schemas.microsoft.com/office/drawing/2014/main" id="{0AEBC62E-299B-FA54-7FD2-50B4CCEB8F15}"/>
                </a:ext>
              </a:extLst>
            </p:cNvPr>
            <p:cNvSpPr/>
            <p:nvPr/>
          </p:nvSpPr>
          <p:spPr>
            <a:xfrm flipH="1">
              <a:off x="7698772" y="1817393"/>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 name="Title 26">
            <a:extLst>
              <a:ext uri="{FF2B5EF4-FFF2-40B4-BE49-F238E27FC236}">
                <a16:creationId xmlns:a16="http://schemas.microsoft.com/office/drawing/2014/main" id="{909ADCD5-4D30-B4A3-3119-8D9B35C84D6E}"/>
              </a:ext>
            </a:extLst>
          </p:cNvPr>
          <p:cNvSpPr>
            <a:spLocks noGrp="1"/>
          </p:cNvSpPr>
          <p:nvPr>
            <p:ph type="ctrTitle"/>
          </p:nvPr>
        </p:nvSpPr>
        <p:spPr>
          <a:xfrm>
            <a:off x="440042" y="501604"/>
            <a:ext cx="8358934" cy="652906"/>
          </a:xfrm>
        </p:spPr>
        <p:txBody>
          <a:bodyPr/>
          <a:lstStyle/>
          <a:p>
            <a:r>
              <a:rPr lang="en-US" sz="2400" dirty="0"/>
              <a:t>Would You Recommend This Lower Sugar Trend?</a:t>
            </a:r>
          </a:p>
        </p:txBody>
      </p:sp>
      <p:sp>
        <p:nvSpPr>
          <p:cNvPr id="28" name="Subtitle 27">
            <a:extLst>
              <a:ext uri="{FF2B5EF4-FFF2-40B4-BE49-F238E27FC236}">
                <a16:creationId xmlns:a16="http://schemas.microsoft.com/office/drawing/2014/main" id="{E6D17AD7-4318-D9C8-9185-C6AE00DC908E}"/>
              </a:ext>
            </a:extLst>
          </p:cNvPr>
          <p:cNvSpPr>
            <a:spLocks noGrp="1"/>
          </p:cNvSpPr>
          <p:nvPr>
            <p:ph type="subTitle" idx="1"/>
          </p:nvPr>
        </p:nvSpPr>
        <p:spPr>
          <a:xfrm>
            <a:off x="731406" y="1388843"/>
            <a:ext cx="7277391" cy="3172282"/>
          </a:xfrm>
        </p:spPr>
        <p:txBody>
          <a:bodyPr/>
          <a:lstStyle/>
          <a:p>
            <a:pPr marL="173038" indent="0"/>
            <a:r>
              <a:rPr lang="en-US" sz="1100" b="1" dirty="0">
                <a:highlight>
                  <a:srgbClr val="FFFF00"/>
                </a:highlight>
              </a:rPr>
              <a:t>Yes</a:t>
            </a:r>
            <a:r>
              <a:rPr lang="en-US" sz="1100" dirty="0">
                <a:highlight>
                  <a:srgbClr val="FFFF00"/>
                </a:highlight>
              </a:rPr>
              <a:t>, I would recommend this lower sugar trend to the specific target population</a:t>
            </a:r>
            <a:r>
              <a:rPr lang="en-US" sz="1100" dirty="0"/>
              <a:t>. Reason being LNCS can reduce calorie intake, enhance adherence to nutrition recommendations, and assist in weight and glycemic management when substituted for added sugars in an individual’s eating plan</a:t>
            </a:r>
            <a:r>
              <a:rPr lang="en-US" sz="1100" baseline="30000" dirty="0"/>
              <a:t>5</a:t>
            </a:r>
            <a:r>
              <a:rPr lang="en-US" sz="1100" dirty="0"/>
              <a:t>. It also does not negatively affect blood glucose levels (H</a:t>
            </a:r>
            <a:r>
              <a:rPr lang="en-US" sz="1100" baseline="-25000" dirty="0"/>
              <a:t>A</a:t>
            </a:r>
            <a:r>
              <a:rPr lang="en-US" sz="1100" baseline="-25000" dirty="0">
                <a:latin typeface="+mn-lt"/>
              </a:rPr>
              <a:t>1</a:t>
            </a:r>
            <a:r>
              <a:rPr lang="en-US" sz="1100" baseline="-25000" dirty="0"/>
              <a:t>C</a:t>
            </a:r>
            <a:r>
              <a:rPr lang="en-US" sz="1100" dirty="0"/>
              <a:t> or fasting or postprandial glucose) or insulin regulation in individuals with or without diabetes</a:t>
            </a:r>
            <a:r>
              <a:rPr lang="en-US" sz="1100" baseline="30000" dirty="0"/>
              <a:t>5</a:t>
            </a:r>
            <a:endParaRPr lang="en-US" sz="1100" dirty="0"/>
          </a:p>
          <a:p>
            <a:pPr marL="173038" indent="0"/>
            <a:endParaRPr lang="en-US" sz="1200" dirty="0"/>
          </a:p>
          <a:p>
            <a:pPr marL="173038" indent="0"/>
            <a:r>
              <a:rPr lang="en-US" sz="1400" b="1" dirty="0">
                <a:solidFill>
                  <a:srgbClr val="7030A0"/>
                </a:solidFill>
              </a:rPr>
              <a:t>Would you recommend this product?</a:t>
            </a:r>
          </a:p>
          <a:p>
            <a:pPr marL="173038" indent="0"/>
            <a:r>
              <a:rPr lang="en-US" sz="1100" dirty="0">
                <a:highlight>
                  <a:srgbClr val="FFFF00"/>
                </a:highlight>
              </a:rPr>
              <a:t>I would not recommend this product</a:t>
            </a:r>
            <a:r>
              <a:rPr lang="en-US" sz="1100" dirty="0"/>
              <a:t> for those in the target population that may be experiencing gastrointestinal issues or have sensitive stomach. The monk fruit extract may cause some digestive upset, and they would be better suited making a DIY instant oatmeal without the additives by adding their own fruit, spices, and quick oats.</a:t>
            </a:r>
          </a:p>
          <a:p>
            <a:pPr marL="173038" indent="0"/>
            <a:endParaRPr lang="en-US" sz="1100" dirty="0"/>
          </a:p>
          <a:p>
            <a:pPr marL="173038" indent="0"/>
            <a:r>
              <a:rPr lang="en-US" sz="1100" dirty="0"/>
              <a:t>In terms of the flavor, unfortunately, there was an aftertaste from the monk fruit that wasn’t very pleasant. Based off the reviews online, many individuals who asked for it to be lower sugar meant they wished for it to be less sweet in terms of flavor as well. They would prefer a lower sugar version that didn’t have an aftertaste or required an additive.</a:t>
            </a:r>
          </a:p>
        </p:txBody>
      </p:sp>
      <p:sp>
        <p:nvSpPr>
          <p:cNvPr id="2" name="TextBox 1">
            <a:extLst>
              <a:ext uri="{FF2B5EF4-FFF2-40B4-BE49-F238E27FC236}">
                <a16:creationId xmlns:a16="http://schemas.microsoft.com/office/drawing/2014/main" id="{3D92F1BF-B94B-354A-2FC3-0FCA63089CA9}"/>
              </a:ext>
            </a:extLst>
          </p:cNvPr>
          <p:cNvSpPr txBox="1"/>
          <p:nvPr/>
        </p:nvSpPr>
        <p:spPr>
          <a:xfrm>
            <a:off x="7321233" y="4804099"/>
            <a:ext cx="1617751" cy="215444"/>
          </a:xfrm>
          <a:prstGeom prst="rect">
            <a:avLst/>
          </a:prstGeom>
          <a:noFill/>
        </p:spPr>
        <p:txBody>
          <a:bodyPr wrap="none" rtlCol="0">
            <a:spAutoFit/>
          </a:bodyPr>
          <a:lstStyle/>
          <a:p>
            <a:r>
              <a:rPr lang="en-US" sz="800" dirty="0"/>
              <a:t>5. (Warshaw &amp; Edelman, 2021)</a:t>
            </a:r>
          </a:p>
        </p:txBody>
      </p:sp>
    </p:spTree>
    <p:extLst>
      <p:ext uri="{BB962C8B-B14F-4D97-AF65-F5344CB8AC3E}">
        <p14:creationId xmlns:p14="http://schemas.microsoft.com/office/powerpoint/2010/main" val="960913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4">
          <a:extLst>
            <a:ext uri="{FF2B5EF4-FFF2-40B4-BE49-F238E27FC236}">
              <a16:creationId xmlns:a16="http://schemas.microsoft.com/office/drawing/2014/main" id="{EF9B65EC-E0A0-D69D-3C9D-089F81254889}"/>
            </a:ext>
          </a:extLst>
        </p:cNvPr>
        <p:cNvGrpSpPr/>
        <p:nvPr/>
      </p:nvGrpSpPr>
      <p:grpSpPr>
        <a:xfrm>
          <a:off x="0" y="0"/>
          <a:ext cx="0" cy="0"/>
          <a:chOff x="0" y="0"/>
          <a:chExt cx="0" cy="0"/>
        </a:xfrm>
      </p:grpSpPr>
      <p:grpSp>
        <p:nvGrpSpPr>
          <p:cNvPr id="1221" name="Google Shape;1221;p38">
            <a:extLst>
              <a:ext uri="{FF2B5EF4-FFF2-40B4-BE49-F238E27FC236}">
                <a16:creationId xmlns:a16="http://schemas.microsoft.com/office/drawing/2014/main" id="{966E4BAD-611F-86E1-210F-A6FB83D15A6F}"/>
              </a:ext>
            </a:extLst>
          </p:cNvPr>
          <p:cNvGrpSpPr/>
          <p:nvPr/>
        </p:nvGrpSpPr>
        <p:grpSpPr>
          <a:xfrm flipH="1">
            <a:off x="7814589" y="959727"/>
            <a:ext cx="1512429" cy="752754"/>
            <a:chOff x="7180251" y="1781927"/>
            <a:chExt cx="1512429" cy="752754"/>
          </a:xfrm>
        </p:grpSpPr>
        <p:sp>
          <p:nvSpPr>
            <p:cNvPr id="1222" name="Google Shape;1222;p38">
              <a:extLst>
                <a:ext uri="{FF2B5EF4-FFF2-40B4-BE49-F238E27FC236}">
                  <a16:creationId xmlns:a16="http://schemas.microsoft.com/office/drawing/2014/main" id="{3403DCCB-79CD-03B3-E542-DC917E32A21B}"/>
                </a:ext>
              </a:extLst>
            </p:cNvPr>
            <p:cNvSpPr/>
            <p:nvPr/>
          </p:nvSpPr>
          <p:spPr>
            <a:xfrm flipH="1">
              <a:off x="7180251" y="1989096"/>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38">
              <a:extLst>
                <a:ext uri="{FF2B5EF4-FFF2-40B4-BE49-F238E27FC236}">
                  <a16:creationId xmlns:a16="http://schemas.microsoft.com/office/drawing/2014/main" id="{A0150265-F5F8-75E5-03CF-F9783851CA8E}"/>
                </a:ext>
              </a:extLst>
            </p:cNvPr>
            <p:cNvSpPr/>
            <p:nvPr/>
          </p:nvSpPr>
          <p:spPr>
            <a:xfrm flipH="1">
              <a:off x="7810671" y="2153970"/>
              <a:ext cx="485209" cy="133650"/>
            </a:xfrm>
            <a:custGeom>
              <a:avLst/>
              <a:gdLst/>
              <a:ahLst/>
              <a:cxnLst/>
              <a:rect l="l" t="t" r="r" b="b"/>
              <a:pathLst>
                <a:path w="485209" h="133650" extrusionOk="0">
                  <a:moveTo>
                    <a:pt x="0" y="133651"/>
                  </a:moveTo>
                  <a:cubicBezTo>
                    <a:pt x="0" y="133651"/>
                    <a:pt x="224566" y="122467"/>
                    <a:pt x="48520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38">
              <a:extLst>
                <a:ext uri="{FF2B5EF4-FFF2-40B4-BE49-F238E27FC236}">
                  <a16:creationId xmlns:a16="http://schemas.microsoft.com/office/drawing/2014/main" id="{2FA64186-DD68-A047-9A62-CBCF6438F182}"/>
                </a:ext>
              </a:extLst>
            </p:cNvPr>
            <p:cNvSpPr/>
            <p:nvPr/>
          </p:nvSpPr>
          <p:spPr>
            <a:xfrm flipH="1">
              <a:off x="7910886" y="1845090"/>
              <a:ext cx="383702" cy="293724"/>
            </a:xfrm>
            <a:custGeom>
              <a:avLst/>
              <a:gdLst/>
              <a:ahLst/>
              <a:cxnLst/>
              <a:rect l="l" t="t" r="r" b="b"/>
              <a:pathLst>
                <a:path w="383702" h="293724" extrusionOk="0">
                  <a:moveTo>
                    <a:pt x="383703" y="293724"/>
                  </a:moveTo>
                  <a:cubicBezTo>
                    <a:pt x="383703" y="293724"/>
                    <a:pt x="156359" y="204795"/>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38">
              <a:extLst>
                <a:ext uri="{FF2B5EF4-FFF2-40B4-BE49-F238E27FC236}">
                  <a16:creationId xmlns:a16="http://schemas.microsoft.com/office/drawing/2014/main" id="{42A1F3D9-91D7-76D7-B888-C9BE5BFC8D34}"/>
                </a:ext>
              </a:extLst>
            </p:cNvPr>
            <p:cNvSpPr/>
            <p:nvPr/>
          </p:nvSpPr>
          <p:spPr>
            <a:xfrm flipH="1">
              <a:off x="7516204" y="1920791"/>
              <a:ext cx="384178" cy="290252"/>
            </a:xfrm>
            <a:custGeom>
              <a:avLst/>
              <a:gdLst/>
              <a:ahLst/>
              <a:cxnLst/>
              <a:rect l="l" t="t" r="r" b="b"/>
              <a:pathLst>
                <a:path w="384178" h="290252" extrusionOk="0">
                  <a:moveTo>
                    <a:pt x="384178" y="290253"/>
                  </a:moveTo>
                  <a:cubicBezTo>
                    <a:pt x="384178" y="290253"/>
                    <a:pt x="148293" y="169393"/>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38">
              <a:extLst>
                <a:ext uri="{FF2B5EF4-FFF2-40B4-BE49-F238E27FC236}">
                  <a16:creationId xmlns:a16="http://schemas.microsoft.com/office/drawing/2014/main" id="{026FA910-2A8A-72A7-F2DB-360AEB8BC1FF}"/>
                </a:ext>
              </a:extLst>
            </p:cNvPr>
            <p:cNvSpPr/>
            <p:nvPr/>
          </p:nvSpPr>
          <p:spPr>
            <a:xfrm flipH="1">
              <a:off x="7433170" y="2232070"/>
              <a:ext cx="396228" cy="194135"/>
            </a:xfrm>
            <a:custGeom>
              <a:avLst/>
              <a:gdLst/>
              <a:ahLst/>
              <a:cxnLst/>
              <a:rect l="l" t="t" r="r" b="b"/>
              <a:pathLst>
                <a:path w="396228" h="194135" extrusionOk="0">
                  <a:moveTo>
                    <a:pt x="0" y="194135"/>
                  </a:moveTo>
                  <a:cubicBezTo>
                    <a:pt x="0" y="194135"/>
                    <a:pt x="213064" y="32088"/>
                    <a:pt x="39622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38">
              <a:extLst>
                <a:ext uri="{FF2B5EF4-FFF2-40B4-BE49-F238E27FC236}">
                  <a16:creationId xmlns:a16="http://schemas.microsoft.com/office/drawing/2014/main" id="{D1354142-38E4-4E29-2A67-26B3DDF8FA98}"/>
                </a:ext>
              </a:extLst>
            </p:cNvPr>
            <p:cNvSpPr/>
            <p:nvPr/>
          </p:nvSpPr>
          <p:spPr>
            <a:xfrm flipH="1">
              <a:off x="8259449" y="1898353"/>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38">
              <a:extLst>
                <a:ext uri="{FF2B5EF4-FFF2-40B4-BE49-F238E27FC236}">
                  <a16:creationId xmlns:a16="http://schemas.microsoft.com/office/drawing/2014/main" id="{60A1101F-58BD-E14C-F6F2-2E0E05E0DDA6}"/>
                </a:ext>
              </a:extLst>
            </p:cNvPr>
            <p:cNvSpPr/>
            <p:nvPr/>
          </p:nvSpPr>
          <p:spPr>
            <a:xfrm flipH="1">
              <a:off x="8039537" y="2178742"/>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38">
              <a:extLst>
                <a:ext uri="{FF2B5EF4-FFF2-40B4-BE49-F238E27FC236}">
                  <a16:creationId xmlns:a16="http://schemas.microsoft.com/office/drawing/2014/main" id="{D95CAB47-2696-B8C9-FB08-58AFA671B564}"/>
                </a:ext>
              </a:extLst>
            </p:cNvPr>
            <p:cNvSpPr/>
            <p:nvPr/>
          </p:nvSpPr>
          <p:spPr>
            <a:xfrm flipH="1">
              <a:off x="7608097" y="2283581"/>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38">
              <a:extLst>
                <a:ext uri="{FF2B5EF4-FFF2-40B4-BE49-F238E27FC236}">
                  <a16:creationId xmlns:a16="http://schemas.microsoft.com/office/drawing/2014/main" id="{6C69A43C-9538-B71E-D917-BA539C1C6CA2}"/>
                </a:ext>
              </a:extLst>
            </p:cNvPr>
            <p:cNvSpPr/>
            <p:nvPr/>
          </p:nvSpPr>
          <p:spPr>
            <a:xfrm flipH="1">
              <a:off x="8063443" y="1781927"/>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38">
              <a:extLst>
                <a:ext uri="{FF2B5EF4-FFF2-40B4-BE49-F238E27FC236}">
                  <a16:creationId xmlns:a16="http://schemas.microsoft.com/office/drawing/2014/main" id="{22F9D115-B938-3633-FA63-EE21DF620E28}"/>
                </a:ext>
              </a:extLst>
            </p:cNvPr>
            <p:cNvSpPr/>
            <p:nvPr/>
          </p:nvSpPr>
          <p:spPr>
            <a:xfrm flipH="1">
              <a:off x="7698772" y="1817393"/>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 name="Title 26">
            <a:extLst>
              <a:ext uri="{FF2B5EF4-FFF2-40B4-BE49-F238E27FC236}">
                <a16:creationId xmlns:a16="http://schemas.microsoft.com/office/drawing/2014/main" id="{FB9EC535-4673-0C59-5BFF-E889B2DE047C}"/>
              </a:ext>
            </a:extLst>
          </p:cNvPr>
          <p:cNvSpPr>
            <a:spLocks noGrp="1"/>
          </p:cNvSpPr>
          <p:nvPr>
            <p:ph type="ctrTitle"/>
          </p:nvPr>
        </p:nvSpPr>
        <p:spPr>
          <a:xfrm>
            <a:off x="588341" y="300999"/>
            <a:ext cx="7816191" cy="680835"/>
          </a:xfrm>
        </p:spPr>
        <p:txBody>
          <a:bodyPr/>
          <a:lstStyle/>
          <a:p>
            <a:r>
              <a:rPr lang="en-US" sz="3000" dirty="0"/>
              <a:t>References</a:t>
            </a:r>
          </a:p>
        </p:txBody>
      </p:sp>
      <p:sp>
        <p:nvSpPr>
          <p:cNvPr id="28" name="Subtitle 27">
            <a:extLst>
              <a:ext uri="{FF2B5EF4-FFF2-40B4-BE49-F238E27FC236}">
                <a16:creationId xmlns:a16="http://schemas.microsoft.com/office/drawing/2014/main" id="{1F59AB49-027F-B663-C77F-1C93089EA9AE}"/>
              </a:ext>
            </a:extLst>
          </p:cNvPr>
          <p:cNvSpPr>
            <a:spLocks noGrp="1"/>
          </p:cNvSpPr>
          <p:nvPr>
            <p:ph type="subTitle" idx="1"/>
          </p:nvPr>
        </p:nvSpPr>
        <p:spPr>
          <a:xfrm>
            <a:off x="194873" y="995193"/>
            <a:ext cx="8275965" cy="3603184"/>
          </a:xfrm>
        </p:spPr>
        <p:txBody>
          <a:bodyPr/>
          <a:lstStyle/>
          <a:p>
            <a:pPr marL="387350" indent="-228600">
              <a:buFont typeface="+mj-lt"/>
              <a:buAutoNum type="arabicPeriod"/>
            </a:pPr>
            <a:r>
              <a:rPr lang="en-US" sz="1100" dirty="0"/>
              <a:t> A roadmap to lowering added sugars in U.S. foods. (n.d.). https://</a:t>
            </a:r>
            <a:r>
              <a:rPr lang="en-US" sz="1100" dirty="0" err="1"/>
              <a:t>www.cspi.org</a:t>
            </a:r>
            <a:r>
              <a:rPr lang="en-US" sz="1100" dirty="0"/>
              <a:t>/sites/default/files/2023-11/A Roadmap to Lowering Added Sugars in US Foods_10-17-23.pdf</a:t>
            </a:r>
          </a:p>
          <a:p>
            <a:pPr marL="387350" indent="-228600">
              <a:buFont typeface="+mj-lt"/>
              <a:buAutoNum type="arabicPeriod"/>
            </a:pPr>
            <a:endParaRPr lang="en-US" sz="1100" dirty="0"/>
          </a:p>
          <a:p>
            <a:pPr marL="387350" indent="-228600">
              <a:buFont typeface="+mj-lt"/>
              <a:buAutoNum type="arabicPeriod"/>
            </a:pPr>
            <a:r>
              <a:rPr lang="en-US" sz="1100" dirty="0"/>
              <a:t>EFSA Panel on Food Additives and </a:t>
            </a:r>
            <a:r>
              <a:rPr lang="en-US" sz="1100" dirty="0" err="1"/>
              <a:t>Flavourings</a:t>
            </a:r>
            <a:r>
              <a:rPr lang="en-US" sz="1100" dirty="0"/>
              <a:t> (FAF), Younes, M., 	Aquilina, G., Engel, K. H., Fowler, P., Frutos Fernandez, M. J., Fürst, P., Gürtler, R., Gundert-Remy, U., Husøy, T., Mennes, W., </a:t>
            </a:r>
            <a:r>
              <a:rPr lang="en-US" sz="1100" dirty="0" err="1"/>
              <a:t>Moldeus</a:t>
            </a:r>
            <a:r>
              <a:rPr lang="en-US" sz="1100" dirty="0"/>
              <a:t>, P., Oskarsson, A., Shah, R., </a:t>
            </a:r>
            <a:r>
              <a:rPr lang="en-US" sz="1100" dirty="0" err="1"/>
              <a:t>Waalkens</a:t>
            </a:r>
            <a:r>
              <a:rPr lang="en-US" sz="1100" dirty="0"/>
              <a:t>-Berendsen, I., </a:t>
            </a:r>
            <a:r>
              <a:rPr lang="en-US" sz="1100" dirty="0" err="1"/>
              <a:t>Wölfle</a:t>
            </a:r>
            <a:r>
              <a:rPr lang="en-US" sz="1100" dirty="0"/>
              <a:t>, D., Degen, G., Herman, L., Gott, D., Leblanc, J. C., … Castle, L. (2019). Safety of use of Monk fruit extract as a food additive in different food categories. </a:t>
            </a:r>
            <a:r>
              <a:rPr lang="en-US" sz="1100" i="1" dirty="0"/>
              <a:t>EFSA journal. European Food Safety Authority</a:t>
            </a:r>
            <a:r>
              <a:rPr lang="en-US" sz="1100" dirty="0"/>
              <a:t>, </a:t>
            </a:r>
            <a:r>
              <a:rPr lang="en-US" sz="1100" i="1" dirty="0"/>
              <a:t>17</a:t>
            </a:r>
            <a:r>
              <a:rPr lang="en-US" sz="1100" dirty="0"/>
              <a:t>(12), e05921. https://</a:t>
            </a:r>
            <a:r>
              <a:rPr lang="en-US" sz="1100" dirty="0" err="1"/>
              <a:t>doi.org</a:t>
            </a:r>
            <a:r>
              <a:rPr lang="en-US" sz="1100" dirty="0"/>
              <a:t>/10.2903/j.efsa.2019.5921</a:t>
            </a:r>
          </a:p>
          <a:p>
            <a:pPr marL="387350" indent="-228600">
              <a:buFont typeface="+mj-lt"/>
              <a:buAutoNum type="arabicPeriod"/>
            </a:pPr>
            <a:endParaRPr lang="en-US" sz="1100" dirty="0"/>
          </a:p>
          <a:p>
            <a:pPr marL="387350" indent="-228600">
              <a:buFont typeface="+mj-lt"/>
              <a:buAutoNum type="arabicPeriod"/>
            </a:pPr>
            <a:r>
              <a:rPr lang="en-US" sz="1100" dirty="0"/>
              <a:t>Kaim, U., &amp; Labus, K. (2025). Monk Fruit Extract and Sustainable Health: A PRISMA-Guided Systematic Review of Randomized Controlled Trials. </a:t>
            </a:r>
            <a:r>
              <a:rPr lang="en-US" sz="1100" i="1" dirty="0"/>
              <a:t>Nutrients</a:t>
            </a:r>
            <a:r>
              <a:rPr lang="en-US" sz="1100" dirty="0"/>
              <a:t>, </a:t>
            </a:r>
            <a:r>
              <a:rPr lang="en-US" sz="1100" i="1" dirty="0"/>
              <a:t>17</a:t>
            </a:r>
            <a:r>
              <a:rPr lang="en-US" sz="1100" dirty="0"/>
              <a:t>(9), 1433. </a:t>
            </a:r>
            <a:r>
              <a:rPr lang="en-US" sz="1100" dirty="0">
                <a:hlinkClick r:id="rId3"/>
              </a:rPr>
              <a:t>https://doi.org/10.3390/nu17091433</a:t>
            </a:r>
            <a:endParaRPr lang="en-US" sz="1100" dirty="0"/>
          </a:p>
          <a:p>
            <a:pPr marL="387350" indent="-228600">
              <a:buFont typeface="+mj-lt"/>
              <a:buAutoNum type="arabicPeriod"/>
            </a:pPr>
            <a:endParaRPr lang="en-US" sz="1100" dirty="0"/>
          </a:p>
          <a:p>
            <a:pPr marL="387350" indent="-228600">
              <a:buFont typeface="+mj-lt"/>
              <a:buAutoNum type="arabicPeriod"/>
            </a:pPr>
            <a:r>
              <a:rPr lang="en-US" sz="1100" dirty="0"/>
              <a:t>Shangguan, S., </a:t>
            </a:r>
            <a:r>
              <a:rPr lang="en-US" sz="1100" dirty="0" err="1"/>
              <a:t>Mozaffarian</a:t>
            </a:r>
            <a:r>
              <a:rPr lang="en-US" sz="1100" dirty="0"/>
              <a:t>, D., Sy, S., Lee, Y., Liu, J., Wilde, P. E., Sharkey, A. L., Dowling, E. A., Marklund, M., Abrahams-Gessel, S., Gaziano, T. A., &amp; Micha, R. (2021). Health Impact and Cost-Effectiveness of Achieving the National Salt and Sugar Reduction Initiative Voluntary Sugar Reduction Targets in the United States: A Microsimulation Study. </a:t>
            </a:r>
            <a:r>
              <a:rPr lang="en-US" sz="1100" i="1" dirty="0"/>
              <a:t>Circulation</a:t>
            </a:r>
            <a:r>
              <a:rPr lang="en-US" sz="1100" dirty="0"/>
              <a:t>, </a:t>
            </a:r>
            <a:r>
              <a:rPr lang="en-US" sz="1100" i="1" dirty="0"/>
              <a:t>144</a:t>
            </a:r>
            <a:r>
              <a:rPr lang="en-US" sz="1100" dirty="0"/>
              <a:t>(17), 1362–1376. </a:t>
            </a:r>
            <a:r>
              <a:rPr lang="en-US" sz="1100" dirty="0">
                <a:hlinkClick r:id="rId4"/>
              </a:rPr>
              <a:t>https://doi.org/10.1161/CIRCULATIONAHA.121.053678</a:t>
            </a:r>
            <a:endParaRPr lang="en-US" sz="1100" dirty="0"/>
          </a:p>
          <a:p>
            <a:pPr marL="387350" indent="-228600">
              <a:buFont typeface="+mj-lt"/>
              <a:buAutoNum type="arabicPeriod"/>
            </a:pPr>
            <a:endParaRPr lang="en-US" sz="1100" dirty="0"/>
          </a:p>
          <a:p>
            <a:pPr marL="387350" indent="-228600">
              <a:buFont typeface="+mj-lt"/>
              <a:buAutoNum type="arabicPeriod"/>
            </a:pPr>
            <a:r>
              <a:rPr lang="en-US" sz="1100" dirty="0"/>
              <a:t>Warshaw, H., &amp; Edelman, S. V. (2021). Practical Strategies to Help Reduce Added Sugars Consumption to Support Glycemic and Weight Management Goals. </a:t>
            </a:r>
            <a:r>
              <a:rPr lang="en-US" sz="1100" i="1" dirty="0"/>
              <a:t>Clinical diabetes : a publication of the American Diabetes Association</a:t>
            </a:r>
            <a:r>
              <a:rPr lang="en-US" sz="1100" dirty="0"/>
              <a:t>, </a:t>
            </a:r>
            <a:r>
              <a:rPr lang="en-US" sz="1100" i="1" dirty="0"/>
              <a:t>39</a:t>
            </a:r>
            <a:r>
              <a:rPr lang="en-US" sz="1100" dirty="0"/>
              <a:t>(1), 45–56. https://</a:t>
            </a:r>
            <a:r>
              <a:rPr lang="en-US" sz="1100" dirty="0" err="1"/>
              <a:t>doi.org</a:t>
            </a:r>
            <a:r>
              <a:rPr lang="en-US" sz="1100" dirty="0"/>
              <a:t>/10.2337/cd20-0034</a:t>
            </a:r>
          </a:p>
          <a:p>
            <a:pPr marL="0" lvl="0" indent="0"/>
            <a:endParaRPr lang="en-US" sz="1100" dirty="0"/>
          </a:p>
          <a:p>
            <a:endParaRPr lang="en-US" dirty="0"/>
          </a:p>
        </p:txBody>
      </p:sp>
    </p:spTree>
    <p:extLst>
      <p:ext uri="{BB962C8B-B14F-4D97-AF65-F5344CB8AC3E}">
        <p14:creationId xmlns:p14="http://schemas.microsoft.com/office/powerpoint/2010/main" val="3757214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4">
          <a:extLst>
            <a:ext uri="{FF2B5EF4-FFF2-40B4-BE49-F238E27FC236}">
              <a16:creationId xmlns:a16="http://schemas.microsoft.com/office/drawing/2014/main" id="{6F9C9063-A9E1-6094-6F09-1DD0E0762A6E}"/>
            </a:ext>
          </a:extLst>
        </p:cNvPr>
        <p:cNvGrpSpPr/>
        <p:nvPr/>
      </p:nvGrpSpPr>
      <p:grpSpPr>
        <a:xfrm>
          <a:off x="0" y="0"/>
          <a:ext cx="0" cy="0"/>
          <a:chOff x="0" y="0"/>
          <a:chExt cx="0" cy="0"/>
        </a:xfrm>
      </p:grpSpPr>
      <p:grpSp>
        <p:nvGrpSpPr>
          <p:cNvPr id="1221" name="Google Shape;1221;p38">
            <a:extLst>
              <a:ext uri="{FF2B5EF4-FFF2-40B4-BE49-F238E27FC236}">
                <a16:creationId xmlns:a16="http://schemas.microsoft.com/office/drawing/2014/main" id="{6D920505-C723-0DA2-4235-B21B941035E1}"/>
              </a:ext>
            </a:extLst>
          </p:cNvPr>
          <p:cNvGrpSpPr/>
          <p:nvPr/>
        </p:nvGrpSpPr>
        <p:grpSpPr>
          <a:xfrm flipH="1">
            <a:off x="7814589" y="959727"/>
            <a:ext cx="1512429" cy="752754"/>
            <a:chOff x="7180251" y="1781927"/>
            <a:chExt cx="1512429" cy="752754"/>
          </a:xfrm>
        </p:grpSpPr>
        <p:sp>
          <p:nvSpPr>
            <p:cNvPr id="1222" name="Google Shape;1222;p38">
              <a:extLst>
                <a:ext uri="{FF2B5EF4-FFF2-40B4-BE49-F238E27FC236}">
                  <a16:creationId xmlns:a16="http://schemas.microsoft.com/office/drawing/2014/main" id="{689A97CD-5F48-F276-0FBE-A72BCD3EEA88}"/>
                </a:ext>
              </a:extLst>
            </p:cNvPr>
            <p:cNvSpPr/>
            <p:nvPr/>
          </p:nvSpPr>
          <p:spPr>
            <a:xfrm flipH="1">
              <a:off x="7180251" y="1989096"/>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38">
              <a:extLst>
                <a:ext uri="{FF2B5EF4-FFF2-40B4-BE49-F238E27FC236}">
                  <a16:creationId xmlns:a16="http://schemas.microsoft.com/office/drawing/2014/main" id="{F4AD32BB-F36D-A240-AE03-4623347A3DF2}"/>
                </a:ext>
              </a:extLst>
            </p:cNvPr>
            <p:cNvSpPr/>
            <p:nvPr/>
          </p:nvSpPr>
          <p:spPr>
            <a:xfrm flipH="1">
              <a:off x="7810671" y="2153970"/>
              <a:ext cx="485209" cy="133650"/>
            </a:xfrm>
            <a:custGeom>
              <a:avLst/>
              <a:gdLst/>
              <a:ahLst/>
              <a:cxnLst/>
              <a:rect l="l" t="t" r="r" b="b"/>
              <a:pathLst>
                <a:path w="485209" h="133650" extrusionOk="0">
                  <a:moveTo>
                    <a:pt x="0" y="133651"/>
                  </a:moveTo>
                  <a:cubicBezTo>
                    <a:pt x="0" y="133651"/>
                    <a:pt x="224566" y="122467"/>
                    <a:pt x="48520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38">
              <a:extLst>
                <a:ext uri="{FF2B5EF4-FFF2-40B4-BE49-F238E27FC236}">
                  <a16:creationId xmlns:a16="http://schemas.microsoft.com/office/drawing/2014/main" id="{EEEDF084-EE44-70C8-C66C-7B2DC0010177}"/>
                </a:ext>
              </a:extLst>
            </p:cNvPr>
            <p:cNvSpPr/>
            <p:nvPr/>
          </p:nvSpPr>
          <p:spPr>
            <a:xfrm flipH="1">
              <a:off x="7910886" y="1845090"/>
              <a:ext cx="383702" cy="293724"/>
            </a:xfrm>
            <a:custGeom>
              <a:avLst/>
              <a:gdLst/>
              <a:ahLst/>
              <a:cxnLst/>
              <a:rect l="l" t="t" r="r" b="b"/>
              <a:pathLst>
                <a:path w="383702" h="293724" extrusionOk="0">
                  <a:moveTo>
                    <a:pt x="383703" y="293724"/>
                  </a:moveTo>
                  <a:cubicBezTo>
                    <a:pt x="383703" y="293724"/>
                    <a:pt x="156359" y="204795"/>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38">
              <a:extLst>
                <a:ext uri="{FF2B5EF4-FFF2-40B4-BE49-F238E27FC236}">
                  <a16:creationId xmlns:a16="http://schemas.microsoft.com/office/drawing/2014/main" id="{895B5DB2-D5A4-ADB4-5913-9F599F4253AD}"/>
                </a:ext>
              </a:extLst>
            </p:cNvPr>
            <p:cNvSpPr/>
            <p:nvPr/>
          </p:nvSpPr>
          <p:spPr>
            <a:xfrm flipH="1">
              <a:off x="7516204" y="1920791"/>
              <a:ext cx="384178" cy="290252"/>
            </a:xfrm>
            <a:custGeom>
              <a:avLst/>
              <a:gdLst/>
              <a:ahLst/>
              <a:cxnLst/>
              <a:rect l="l" t="t" r="r" b="b"/>
              <a:pathLst>
                <a:path w="384178" h="290252" extrusionOk="0">
                  <a:moveTo>
                    <a:pt x="384178" y="290253"/>
                  </a:moveTo>
                  <a:cubicBezTo>
                    <a:pt x="384178" y="290253"/>
                    <a:pt x="148293" y="169393"/>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38">
              <a:extLst>
                <a:ext uri="{FF2B5EF4-FFF2-40B4-BE49-F238E27FC236}">
                  <a16:creationId xmlns:a16="http://schemas.microsoft.com/office/drawing/2014/main" id="{1A7A5F95-675F-7386-1CAD-477956281586}"/>
                </a:ext>
              </a:extLst>
            </p:cNvPr>
            <p:cNvSpPr/>
            <p:nvPr/>
          </p:nvSpPr>
          <p:spPr>
            <a:xfrm flipH="1">
              <a:off x="7433170" y="2232070"/>
              <a:ext cx="396228" cy="194135"/>
            </a:xfrm>
            <a:custGeom>
              <a:avLst/>
              <a:gdLst/>
              <a:ahLst/>
              <a:cxnLst/>
              <a:rect l="l" t="t" r="r" b="b"/>
              <a:pathLst>
                <a:path w="396228" h="194135" extrusionOk="0">
                  <a:moveTo>
                    <a:pt x="0" y="194135"/>
                  </a:moveTo>
                  <a:cubicBezTo>
                    <a:pt x="0" y="194135"/>
                    <a:pt x="213064" y="32088"/>
                    <a:pt x="39622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38">
              <a:extLst>
                <a:ext uri="{FF2B5EF4-FFF2-40B4-BE49-F238E27FC236}">
                  <a16:creationId xmlns:a16="http://schemas.microsoft.com/office/drawing/2014/main" id="{644250FB-957E-E203-C12A-6A6EC6C37E39}"/>
                </a:ext>
              </a:extLst>
            </p:cNvPr>
            <p:cNvSpPr/>
            <p:nvPr/>
          </p:nvSpPr>
          <p:spPr>
            <a:xfrm flipH="1">
              <a:off x="8259449" y="1898353"/>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38">
              <a:extLst>
                <a:ext uri="{FF2B5EF4-FFF2-40B4-BE49-F238E27FC236}">
                  <a16:creationId xmlns:a16="http://schemas.microsoft.com/office/drawing/2014/main" id="{EA54E246-5E8A-4CAE-2482-22514B9517F2}"/>
                </a:ext>
              </a:extLst>
            </p:cNvPr>
            <p:cNvSpPr/>
            <p:nvPr/>
          </p:nvSpPr>
          <p:spPr>
            <a:xfrm flipH="1">
              <a:off x="8039537" y="2178742"/>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38">
              <a:extLst>
                <a:ext uri="{FF2B5EF4-FFF2-40B4-BE49-F238E27FC236}">
                  <a16:creationId xmlns:a16="http://schemas.microsoft.com/office/drawing/2014/main" id="{14052D20-5F3D-B461-C840-51A6B4546280}"/>
                </a:ext>
              </a:extLst>
            </p:cNvPr>
            <p:cNvSpPr/>
            <p:nvPr/>
          </p:nvSpPr>
          <p:spPr>
            <a:xfrm flipH="1">
              <a:off x="7608097" y="2283581"/>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38">
              <a:extLst>
                <a:ext uri="{FF2B5EF4-FFF2-40B4-BE49-F238E27FC236}">
                  <a16:creationId xmlns:a16="http://schemas.microsoft.com/office/drawing/2014/main" id="{F005BEF8-1980-EA96-4EF9-4EFA93B9A741}"/>
                </a:ext>
              </a:extLst>
            </p:cNvPr>
            <p:cNvSpPr/>
            <p:nvPr/>
          </p:nvSpPr>
          <p:spPr>
            <a:xfrm flipH="1">
              <a:off x="8063443" y="1781927"/>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38">
              <a:extLst>
                <a:ext uri="{FF2B5EF4-FFF2-40B4-BE49-F238E27FC236}">
                  <a16:creationId xmlns:a16="http://schemas.microsoft.com/office/drawing/2014/main" id="{F5E84653-56DD-D5AE-22F8-725E1B9B0324}"/>
                </a:ext>
              </a:extLst>
            </p:cNvPr>
            <p:cNvSpPr/>
            <p:nvPr/>
          </p:nvSpPr>
          <p:spPr>
            <a:xfrm flipH="1">
              <a:off x="7698772" y="1817393"/>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 name="Title 26">
            <a:extLst>
              <a:ext uri="{FF2B5EF4-FFF2-40B4-BE49-F238E27FC236}">
                <a16:creationId xmlns:a16="http://schemas.microsoft.com/office/drawing/2014/main" id="{447C2DE3-F1F6-BC84-CD1C-D933AF02F35A}"/>
              </a:ext>
            </a:extLst>
          </p:cNvPr>
          <p:cNvSpPr>
            <a:spLocks noGrp="1"/>
          </p:cNvSpPr>
          <p:nvPr>
            <p:ph type="title"/>
          </p:nvPr>
        </p:nvSpPr>
        <p:spPr/>
        <p:txBody>
          <a:bodyPr/>
          <a:lstStyle/>
          <a:p>
            <a:r>
              <a:rPr lang="en-US" sz="3000" dirty="0"/>
              <a:t>Any Questions?</a:t>
            </a:r>
          </a:p>
        </p:txBody>
      </p:sp>
    </p:spTree>
    <p:extLst>
      <p:ext uri="{BB962C8B-B14F-4D97-AF65-F5344CB8AC3E}">
        <p14:creationId xmlns:p14="http://schemas.microsoft.com/office/powerpoint/2010/main" val="358627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grpSp>
        <p:nvGrpSpPr>
          <p:cNvPr id="1221" name="Google Shape;1221;p38"/>
          <p:cNvGrpSpPr/>
          <p:nvPr/>
        </p:nvGrpSpPr>
        <p:grpSpPr>
          <a:xfrm flipH="1">
            <a:off x="7770176" y="516522"/>
            <a:ext cx="1512429" cy="752754"/>
            <a:chOff x="7180251" y="1781927"/>
            <a:chExt cx="1512429" cy="752754"/>
          </a:xfrm>
        </p:grpSpPr>
        <p:sp>
          <p:nvSpPr>
            <p:cNvPr id="1222" name="Google Shape;1222;p38"/>
            <p:cNvSpPr/>
            <p:nvPr/>
          </p:nvSpPr>
          <p:spPr>
            <a:xfrm flipH="1">
              <a:off x="7180251" y="1989096"/>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38"/>
            <p:cNvSpPr/>
            <p:nvPr/>
          </p:nvSpPr>
          <p:spPr>
            <a:xfrm flipH="1">
              <a:off x="7810671" y="2153970"/>
              <a:ext cx="485209" cy="133650"/>
            </a:xfrm>
            <a:custGeom>
              <a:avLst/>
              <a:gdLst/>
              <a:ahLst/>
              <a:cxnLst/>
              <a:rect l="l" t="t" r="r" b="b"/>
              <a:pathLst>
                <a:path w="485209" h="133650" extrusionOk="0">
                  <a:moveTo>
                    <a:pt x="0" y="133651"/>
                  </a:moveTo>
                  <a:cubicBezTo>
                    <a:pt x="0" y="133651"/>
                    <a:pt x="224566" y="122467"/>
                    <a:pt x="48520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38"/>
            <p:cNvSpPr/>
            <p:nvPr/>
          </p:nvSpPr>
          <p:spPr>
            <a:xfrm flipH="1">
              <a:off x="7910886" y="1845090"/>
              <a:ext cx="383702" cy="293724"/>
            </a:xfrm>
            <a:custGeom>
              <a:avLst/>
              <a:gdLst/>
              <a:ahLst/>
              <a:cxnLst/>
              <a:rect l="l" t="t" r="r" b="b"/>
              <a:pathLst>
                <a:path w="383702" h="293724" extrusionOk="0">
                  <a:moveTo>
                    <a:pt x="383703" y="293724"/>
                  </a:moveTo>
                  <a:cubicBezTo>
                    <a:pt x="383703" y="293724"/>
                    <a:pt x="156359" y="204795"/>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38"/>
            <p:cNvSpPr/>
            <p:nvPr/>
          </p:nvSpPr>
          <p:spPr>
            <a:xfrm flipH="1">
              <a:off x="7516204" y="1920791"/>
              <a:ext cx="384178" cy="290252"/>
            </a:xfrm>
            <a:custGeom>
              <a:avLst/>
              <a:gdLst/>
              <a:ahLst/>
              <a:cxnLst/>
              <a:rect l="l" t="t" r="r" b="b"/>
              <a:pathLst>
                <a:path w="384178" h="290252" extrusionOk="0">
                  <a:moveTo>
                    <a:pt x="384178" y="290253"/>
                  </a:moveTo>
                  <a:cubicBezTo>
                    <a:pt x="384178" y="290253"/>
                    <a:pt x="148293" y="169393"/>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38"/>
            <p:cNvSpPr/>
            <p:nvPr/>
          </p:nvSpPr>
          <p:spPr>
            <a:xfrm flipH="1">
              <a:off x="7433170" y="2232070"/>
              <a:ext cx="396228" cy="194135"/>
            </a:xfrm>
            <a:custGeom>
              <a:avLst/>
              <a:gdLst/>
              <a:ahLst/>
              <a:cxnLst/>
              <a:rect l="l" t="t" r="r" b="b"/>
              <a:pathLst>
                <a:path w="396228" h="194135" extrusionOk="0">
                  <a:moveTo>
                    <a:pt x="0" y="194135"/>
                  </a:moveTo>
                  <a:cubicBezTo>
                    <a:pt x="0" y="194135"/>
                    <a:pt x="213064" y="32088"/>
                    <a:pt x="39622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38"/>
            <p:cNvSpPr/>
            <p:nvPr/>
          </p:nvSpPr>
          <p:spPr>
            <a:xfrm flipH="1">
              <a:off x="8259449" y="1898353"/>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38"/>
            <p:cNvSpPr/>
            <p:nvPr/>
          </p:nvSpPr>
          <p:spPr>
            <a:xfrm flipH="1">
              <a:off x="8039537" y="2178742"/>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38"/>
            <p:cNvSpPr/>
            <p:nvPr/>
          </p:nvSpPr>
          <p:spPr>
            <a:xfrm flipH="1">
              <a:off x="7608097" y="2283581"/>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38"/>
            <p:cNvSpPr/>
            <p:nvPr/>
          </p:nvSpPr>
          <p:spPr>
            <a:xfrm flipH="1">
              <a:off x="8063443" y="1781927"/>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38"/>
            <p:cNvSpPr/>
            <p:nvPr/>
          </p:nvSpPr>
          <p:spPr>
            <a:xfrm flipH="1">
              <a:off x="7698772" y="1817393"/>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 name="Title 26">
            <a:extLst>
              <a:ext uri="{FF2B5EF4-FFF2-40B4-BE49-F238E27FC236}">
                <a16:creationId xmlns:a16="http://schemas.microsoft.com/office/drawing/2014/main" id="{860E363B-5BFE-9727-0869-FCE5DD37CEA0}"/>
              </a:ext>
            </a:extLst>
          </p:cNvPr>
          <p:cNvSpPr>
            <a:spLocks noGrp="1"/>
          </p:cNvSpPr>
          <p:nvPr>
            <p:ph type="ctrTitle"/>
          </p:nvPr>
        </p:nvSpPr>
        <p:spPr>
          <a:xfrm>
            <a:off x="537039" y="401146"/>
            <a:ext cx="7093982" cy="652906"/>
          </a:xfrm>
        </p:spPr>
        <p:txBody>
          <a:bodyPr/>
          <a:lstStyle/>
          <a:p>
            <a:r>
              <a:rPr lang="en-US" sz="2500" dirty="0"/>
              <a:t>Trend: Lower Sugar in Foods</a:t>
            </a:r>
          </a:p>
        </p:txBody>
      </p:sp>
      <p:sp>
        <p:nvSpPr>
          <p:cNvPr id="28" name="Subtitle 27">
            <a:extLst>
              <a:ext uri="{FF2B5EF4-FFF2-40B4-BE49-F238E27FC236}">
                <a16:creationId xmlns:a16="http://schemas.microsoft.com/office/drawing/2014/main" id="{61F946B2-9164-A3C2-7CF1-1E6749124E85}"/>
              </a:ext>
            </a:extLst>
          </p:cNvPr>
          <p:cNvSpPr>
            <a:spLocks noGrp="1"/>
          </p:cNvSpPr>
          <p:nvPr>
            <p:ph type="subTitle" idx="1"/>
          </p:nvPr>
        </p:nvSpPr>
        <p:spPr>
          <a:xfrm>
            <a:off x="447402" y="1022890"/>
            <a:ext cx="8230469" cy="4120610"/>
          </a:xfrm>
        </p:spPr>
        <p:txBody>
          <a:bodyPr anchor="t"/>
          <a:lstStyle/>
          <a:p>
            <a:pPr marL="438150" indent="-285750">
              <a:buFont typeface="Courier New" panose="02070309020205020404" pitchFamily="49" charset="0"/>
              <a:buChar char="o"/>
            </a:pPr>
            <a:r>
              <a:rPr lang="en-US" sz="1400" b="1" u="sng" dirty="0"/>
              <a:t>Target population</a:t>
            </a:r>
            <a:r>
              <a:rPr lang="en-US" sz="1400" b="1" dirty="0"/>
              <a:t>: </a:t>
            </a:r>
          </a:p>
          <a:p>
            <a:pPr marL="895350" lvl="1" indent="-285750" algn="l">
              <a:buFont typeface="Arial" panose="020B0604020202020204" pitchFamily="34" charset="0"/>
              <a:buChar char="•"/>
            </a:pPr>
            <a:r>
              <a:rPr lang="en-US" sz="1400" dirty="0"/>
              <a:t>Students, working adults, and individuals looking for healthy food without compromising quality/flavor </a:t>
            </a:r>
          </a:p>
          <a:p>
            <a:pPr marL="895350" lvl="1" indent="-285750" algn="l">
              <a:buFont typeface="Arial" panose="020B0604020202020204" pitchFamily="34" charset="0"/>
              <a:buChar char="•"/>
            </a:pPr>
            <a:r>
              <a:rPr lang="en-US" sz="1400" dirty="0"/>
              <a:t>Population primarily focused on are individuals who suffer from obesity, CVD, and diabetes</a:t>
            </a:r>
            <a:r>
              <a:rPr lang="en-US" sz="1400" baseline="30000" dirty="0">
                <a:latin typeface="+mn-lt"/>
              </a:rPr>
              <a:t>4</a:t>
            </a:r>
            <a:endParaRPr lang="en-US" sz="1400" dirty="0">
              <a:latin typeface="+mn-lt"/>
            </a:endParaRPr>
          </a:p>
          <a:p>
            <a:pPr marL="609600" lvl="1" indent="0" algn="l"/>
            <a:endParaRPr lang="en-US" sz="1400" dirty="0"/>
          </a:p>
          <a:p>
            <a:pPr marL="438150" indent="-285750">
              <a:buFont typeface="Courier New" panose="02070309020205020404" pitchFamily="49" charset="0"/>
              <a:buChar char="o"/>
            </a:pPr>
            <a:r>
              <a:rPr lang="en-US" sz="1400" dirty="0"/>
              <a:t>75% of US Consumers support a policy to reduce the amount of added sugar in the food supply</a:t>
            </a:r>
            <a:r>
              <a:rPr lang="en-US" sz="1400" baseline="30000" dirty="0">
                <a:latin typeface="+mj-lt"/>
              </a:rPr>
              <a:t>1</a:t>
            </a:r>
            <a:r>
              <a:rPr lang="en-US" sz="1400" dirty="0"/>
              <a:t>, including:</a:t>
            </a:r>
          </a:p>
          <a:p>
            <a:pPr marL="895350" lvl="1" indent="-285750" algn="l">
              <a:buFont typeface="Arial" panose="020B0604020202020204" pitchFamily="34" charset="0"/>
              <a:buChar char="•"/>
            </a:pPr>
            <a:r>
              <a:rPr lang="en-US" sz="1200" dirty="0"/>
              <a:t>83% of consumers who are trying to reduce their sugar intake</a:t>
            </a:r>
            <a:r>
              <a:rPr lang="en-US" sz="1200" baseline="30000" dirty="0">
                <a:latin typeface="+mn-lt"/>
              </a:rPr>
              <a:t>1</a:t>
            </a:r>
            <a:endParaRPr lang="en-US" sz="1200" dirty="0">
              <a:latin typeface="+mn-lt"/>
            </a:endParaRPr>
          </a:p>
          <a:p>
            <a:pPr marL="895350" lvl="1" indent="-285750" algn="l">
              <a:buFont typeface="Arial" panose="020B0604020202020204" pitchFamily="34" charset="0"/>
              <a:buChar char="•"/>
            </a:pPr>
            <a:r>
              <a:rPr lang="en-US" sz="1200" dirty="0"/>
              <a:t>80% of consumers with children in their household </a:t>
            </a:r>
            <a:r>
              <a:rPr lang="en-US" sz="1200" baseline="30000" dirty="0">
                <a:latin typeface="+mn-lt"/>
              </a:rPr>
              <a:t>1</a:t>
            </a:r>
            <a:endParaRPr lang="en-US" sz="1200" dirty="0">
              <a:latin typeface="+mn-lt"/>
            </a:endParaRPr>
          </a:p>
          <a:p>
            <a:pPr marL="895350" lvl="1" indent="-285750" algn="l">
              <a:buFont typeface="Arial" panose="020B0604020202020204" pitchFamily="34" charset="0"/>
              <a:buChar char="•"/>
            </a:pPr>
            <a:r>
              <a:rPr lang="en-US" sz="1200" dirty="0"/>
              <a:t>79% of consumers with high blood pressure, diabetes, high cholesterol, heart disease, or cancer</a:t>
            </a:r>
            <a:r>
              <a:rPr lang="en-US" sz="1200" baseline="30000" dirty="0">
                <a:latin typeface="+mj-lt"/>
              </a:rPr>
              <a:t>1</a:t>
            </a:r>
            <a:endParaRPr lang="en-US" sz="1200" dirty="0">
              <a:latin typeface="+mj-lt"/>
            </a:endParaRPr>
          </a:p>
          <a:p>
            <a:pPr marL="895350" lvl="1" indent="-285750" algn="l">
              <a:buFont typeface="Arial" panose="020B0604020202020204" pitchFamily="34" charset="0"/>
              <a:buChar char="•"/>
            </a:pPr>
            <a:r>
              <a:rPr lang="en-US" sz="1200" dirty="0"/>
              <a:t>70% of Republicans, 83% of Democrats, 73% of Independents</a:t>
            </a:r>
            <a:r>
              <a:rPr lang="en-US" sz="1200" baseline="30000" dirty="0">
                <a:latin typeface="+mj-lt"/>
              </a:rPr>
              <a:t>1</a:t>
            </a:r>
            <a:endParaRPr lang="en-US" sz="1200" dirty="0">
              <a:latin typeface="+mj-lt"/>
            </a:endParaRPr>
          </a:p>
          <a:p>
            <a:pPr marL="895350" lvl="1" indent="-285750" algn="l">
              <a:buFont typeface="Wingdings" pitchFamily="2" charset="2"/>
              <a:buChar char="§"/>
            </a:pPr>
            <a:endParaRPr lang="en-US" sz="1400" dirty="0"/>
          </a:p>
          <a:p>
            <a:pPr marL="438150" indent="-285750">
              <a:buFont typeface="Courier New" panose="02070309020205020404" pitchFamily="49" charset="0"/>
              <a:buChar char="o"/>
            </a:pPr>
            <a:r>
              <a:rPr lang="en-US" sz="1400" dirty="0"/>
              <a:t>Potential benefits:</a:t>
            </a:r>
          </a:p>
          <a:p>
            <a:pPr marL="895350" lvl="1" indent="-285750" algn="l">
              <a:buFont typeface="Arial" panose="020B0604020202020204" pitchFamily="34" charset="0"/>
              <a:buChar char="•"/>
            </a:pPr>
            <a:r>
              <a:rPr lang="en-US" sz="1400" dirty="0"/>
              <a:t>Reduced risk of CVD events, CVD deaths, diabetes, obesity, healthcare costs </a:t>
            </a:r>
            <a:r>
              <a:rPr lang="en-US" sz="1400" baseline="30000" dirty="0">
                <a:latin typeface="+mj-lt"/>
              </a:rPr>
              <a:t>4</a:t>
            </a:r>
            <a:endParaRPr lang="en-US" sz="1400" dirty="0">
              <a:latin typeface="+mj-lt"/>
            </a:endParaRPr>
          </a:p>
          <a:p>
            <a:pPr marL="895350" lvl="1" indent="-285750" algn="l">
              <a:buFont typeface="Arial" panose="020B0604020202020204" pitchFamily="34" charset="0"/>
              <a:buChar char="•"/>
            </a:pPr>
            <a:r>
              <a:rPr lang="en-US" sz="1400" dirty="0"/>
              <a:t>Better blood sugar regulation, reduction in daily sugar intake from processed food </a:t>
            </a:r>
            <a:r>
              <a:rPr lang="en-US" sz="1400" baseline="30000" dirty="0">
                <a:latin typeface="+mn-lt"/>
              </a:rPr>
              <a:t>4</a:t>
            </a:r>
            <a:endParaRPr lang="en-US" sz="1400" dirty="0">
              <a:latin typeface="+mn-lt"/>
            </a:endParaRPr>
          </a:p>
        </p:txBody>
      </p:sp>
      <p:sp>
        <p:nvSpPr>
          <p:cNvPr id="2" name="TextBox 1">
            <a:extLst>
              <a:ext uri="{FF2B5EF4-FFF2-40B4-BE49-F238E27FC236}">
                <a16:creationId xmlns:a16="http://schemas.microsoft.com/office/drawing/2014/main" id="{51332D41-0620-B56C-79AD-C914730E3B61}"/>
              </a:ext>
            </a:extLst>
          </p:cNvPr>
          <p:cNvSpPr txBox="1"/>
          <p:nvPr/>
        </p:nvSpPr>
        <p:spPr>
          <a:xfrm>
            <a:off x="6201990" y="4804946"/>
            <a:ext cx="2744662" cy="338554"/>
          </a:xfrm>
          <a:prstGeom prst="rect">
            <a:avLst/>
          </a:prstGeom>
          <a:noFill/>
        </p:spPr>
        <p:txBody>
          <a:bodyPr wrap="none" rtlCol="0">
            <a:spAutoFit/>
          </a:bodyPr>
          <a:lstStyle/>
          <a:p>
            <a:r>
              <a:rPr lang="en-US" sz="800" dirty="0"/>
              <a:t>1. (Center for Science in the Public Interest [CSPI], n.d.)</a:t>
            </a:r>
          </a:p>
          <a:p>
            <a:r>
              <a:rPr lang="en-US" sz="800" dirty="0"/>
              <a:t>4. (Shangguan et al., 2021)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4">
          <a:extLst>
            <a:ext uri="{FF2B5EF4-FFF2-40B4-BE49-F238E27FC236}">
              <a16:creationId xmlns:a16="http://schemas.microsoft.com/office/drawing/2014/main" id="{69EF43FA-E16D-1739-057B-618E1BB2BF3E}"/>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038318F1-A7FD-A376-7013-7609001D4F45}"/>
              </a:ext>
            </a:extLst>
          </p:cNvPr>
          <p:cNvSpPr>
            <a:spLocks noGrp="1"/>
          </p:cNvSpPr>
          <p:nvPr>
            <p:ph type="ctrTitle"/>
          </p:nvPr>
        </p:nvSpPr>
        <p:spPr>
          <a:xfrm>
            <a:off x="304800" y="332956"/>
            <a:ext cx="8557846" cy="652906"/>
          </a:xfrm>
        </p:spPr>
        <p:txBody>
          <a:bodyPr/>
          <a:lstStyle/>
          <a:p>
            <a:pPr algn="ctr"/>
            <a:r>
              <a:rPr lang="en-US" sz="2500" dirty="0"/>
              <a:t>Projected Savings of the Lower Sugar “Trend”</a:t>
            </a:r>
            <a:r>
              <a:rPr lang="en-US" sz="2500" baseline="30000" dirty="0"/>
              <a:t> </a:t>
            </a:r>
            <a:r>
              <a:rPr lang="en-US" sz="2500" baseline="30000" dirty="0">
                <a:latin typeface="+mn-lt"/>
              </a:rPr>
              <a:t>4</a:t>
            </a:r>
            <a:endParaRPr lang="en-US" sz="2500" dirty="0">
              <a:latin typeface="+mn-lt"/>
            </a:endParaRPr>
          </a:p>
        </p:txBody>
      </p:sp>
      <p:pic>
        <p:nvPicPr>
          <p:cNvPr id="2050" name="Picture 2" descr="Figure 2.">
            <a:extLst>
              <a:ext uri="{FF2B5EF4-FFF2-40B4-BE49-F238E27FC236}">
                <a16:creationId xmlns:a16="http://schemas.microsoft.com/office/drawing/2014/main" id="{C0C68B75-3046-9B04-72F1-CA54C6B522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8" r="1438" b="34131"/>
          <a:stretch>
            <a:fillRect/>
          </a:stretch>
        </p:blipFill>
        <p:spPr bwMode="auto">
          <a:xfrm>
            <a:off x="2354782" y="985862"/>
            <a:ext cx="4434436" cy="3178350"/>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D990F9-ABE1-0212-065C-CC0F4C97F902}"/>
              </a:ext>
            </a:extLst>
          </p:cNvPr>
          <p:cNvSpPr txBox="1"/>
          <p:nvPr/>
        </p:nvSpPr>
        <p:spPr>
          <a:xfrm>
            <a:off x="7450605" y="4831805"/>
            <a:ext cx="1439818" cy="215444"/>
          </a:xfrm>
          <a:prstGeom prst="rect">
            <a:avLst/>
          </a:prstGeom>
          <a:noFill/>
        </p:spPr>
        <p:txBody>
          <a:bodyPr wrap="none" rtlCol="0">
            <a:spAutoFit/>
          </a:bodyPr>
          <a:lstStyle/>
          <a:p>
            <a:r>
              <a:rPr lang="en-US" sz="800" dirty="0"/>
              <a:t>4. (Shangguan et al., 2021)</a:t>
            </a:r>
          </a:p>
        </p:txBody>
      </p:sp>
      <p:sp>
        <p:nvSpPr>
          <p:cNvPr id="4" name="TextBox 3">
            <a:extLst>
              <a:ext uri="{FF2B5EF4-FFF2-40B4-BE49-F238E27FC236}">
                <a16:creationId xmlns:a16="http://schemas.microsoft.com/office/drawing/2014/main" id="{5B69A6E9-54D9-F5A8-757A-57FF508F8AAA}"/>
              </a:ext>
            </a:extLst>
          </p:cNvPr>
          <p:cNvSpPr txBox="1"/>
          <p:nvPr/>
        </p:nvSpPr>
        <p:spPr>
          <a:xfrm>
            <a:off x="2321955" y="4202518"/>
            <a:ext cx="4500089" cy="646331"/>
          </a:xfrm>
          <a:prstGeom prst="rect">
            <a:avLst/>
          </a:prstGeom>
          <a:ln w="12700"/>
        </p:spPr>
        <p:style>
          <a:lnRef idx="2">
            <a:schemeClr val="dk1"/>
          </a:lnRef>
          <a:fillRef idx="1">
            <a:schemeClr val="lt1"/>
          </a:fillRef>
          <a:effectRef idx="0">
            <a:schemeClr val="dk1"/>
          </a:effectRef>
          <a:fontRef idx="minor">
            <a:schemeClr val="dk1"/>
          </a:fontRef>
        </p:style>
        <p:txBody>
          <a:bodyPr wrap="square">
            <a:spAutoFit/>
          </a:bodyPr>
          <a:lstStyle/>
          <a:p>
            <a:r>
              <a:rPr lang="en-US" sz="900" i="0" dirty="0">
                <a:solidFill>
                  <a:srgbClr val="707070"/>
                </a:solidFill>
                <a:effectLst/>
                <a:latin typeface="Inter"/>
              </a:rPr>
              <a:t>“Estimated reductions in total CVD events and diabetes cases, gains in quality-adjusted life-years (QALYs), formal health care savings, and net savings from a health care perspective and a societal perspective of the US National Salt and Sugar Reduction Initiative voluntary sugar reformulation policy in US adults over 10 years and lifetime” </a:t>
            </a:r>
            <a:r>
              <a:rPr lang="en-US" sz="900" i="0" baseline="30000" dirty="0">
                <a:solidFill>
                  <a:srgbClr val="707070"/>
                </a:solidFill>
                <a:effectLst/>
                <a:latin typeface="Inter"/>
              </a:rPr>
              <a:t>4</a:t>
            </a:r>
            <a:endParaRPr lang="en-US" sz="900" dirty="0"/>
          </a:p>
        </p:txBody>
      </p:sp>
    </p:spTree>
    <p:extLst>
      <p:ext uri="{BB962C8B-B14F-4D97-AF65-F5344CB8AC3E}">
        <p14:creationId xmlns:p14="http://schemas.microsoft.com/office/powerpoint/2010/main" val="249769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4">
          <a:extLst>
            <a:ext uri="{FF2B5EF4-FFF2-40B4-BE49-F238E27FC236}">
              <a16:creationId xmlns:a16="http://schemas.microsoft.com/office/drawing/2014/main" id="{F9074724-F07B-3766-0A7C-D4EDF60A1BC3}"/>
            </a:ext>
          </a:extLst>
        </p:cNvPr>
        <p:cNvGrpSpPr/>
        <p:nvPr/>
      </p:nvGrpSpPr>
      <p:grpSpPr>
        <a:xfrm>
          <a:off x="0" y="0"/>
          <a:ext cx="0" cy="0"/>
          <a:chOff x="0" y="0"/>
          <a:chExt cx="0" cy="0"/>
        </a:xfrm>
      </p:grpSpPr>
      <p:pic>
        <p:nvPicPr>
          <p:cNvPr id="3" name="Picture 2" descr="A hand holding a box of oatmeal&#10;&#10;AI-generated content may be incorrect.">
            <a:extLst>
              <a:ext uri="{FF2B5EF4-FFF2-40B4-BE49-F238E27FC236}">
                <a16:creationId xmlns:a16="http://schemas.microsoft.com/office/drawing/2014/main" id="{1B1EB37E-E43D-303E-0621-59E3BF5DECE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rcRect l="21870" t="11040" r="11906" b="5407"/>
          <a:stretch>
            <a:fillRect/>
          </a:stretch>
        </p:blipFill>
        <p:spPr>
          <a:xfrm>
            <a:off x="2115141" y="921020"/>
            <a:ext cx="2384435" cy="3933868"/>
          </a:xfrm>
          <a:prstGeom prst="rect">
            <a:avLst/>
          </a:prstGeom>
        </p:spPr>
      </p:pic>
      <p:pic>
        <p:nvPicPr>
          <p:cNvPr id="15" name="Picture 14" descr="A hand holding a box of oatmeal&#10;&#10;AI-generated content may be incorrect.">
            <a:extLst>
              <a:ext uri="{FF2B5EF4-FFF2-40B4-BE49-F238E27FC236}">
                <a16:creationId xmlns:a16="http://schemas.microsoft.com/office/drawing/2014/main" id="{83F99025-9780-CF9E-3570-8AFF6179267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Lst>
          </a:blip>
          <a:srcRect l="25192" t="14134" r="13945" b="7786"/>
          <a:stretch>
            <a:fillRect/>
          </a:stretch>
        </p:blipFill>
        <p:spPr>
          <a:xfrm>
            <a:off x="5029997" y="893107"/>
            <a:ext cx="2316067" cy="3961782"/>
          </a:xfrm>
          <a:prstGeom prst="rect">
            <a:avLst/>
          </a:prstGeom>
        </p:spPr>
      </p:pic>
      <p:sp>
        <p:nvSpPr>
          <p:cNvPr id="16" name="Title 26">
            <a:extLst>
              <a:ext uri="{FF2B5EF4-FFF2-40B4-BE49-F238E27FC236}">
                <a16:creationId xmlns:a16="http://schemas.microsoft.com/office/drawing/2014/main" id="{252931F1-20AE-2C4E-B5B2-D49EE6E70F85}"/>
              </a:ext>
            </a:extLst>
          </p:cNvPr>
          <p:cNvSpPr txBox="1">
            <a:spLocks/>
          </p:cNvSpPr>
          <p:nvPr/>
        </p:nvSpPr>
        <p:spPr>
          <a:xfrm>
            <a:off x="2738038" y="446162"/>
            <a:ext cx="4314612" cy="44694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Baskervville"/>
              <a:buNone/>
              <a:defRPr sz="5100" b="1" i="0" u="none" strike="noStrike" cap="none">
                <a:solidFill>
                  <a:schemeClr val="dk1"/>
                </a:solidFill>
                <a:latin typeface="Baskervville"/>
                <a:ea typeface="Baskervville"/>
                <a:cs typeface="Baskervville"/>
                <a:sym typeface="Baskervville"/>
              </a:defRPr>
            </a:lvl1pPr>
            <a:lvl2pPr marR="0" lvl="1"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2pPr>
            <a:lvl3pPr marR="0" lvl="2"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3pPr>
            <a:lvl4pPr marR="0" lvl="3"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4pPr>
            <a:lvl5pPr marR="0" lvl="4"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5pPr>
            <a:lvl6pPr marR="0" lvl="5"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6pPr>
            <a:lvl7pPr marR="0" lvl="6"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7pPr>
            <a:lvl8pPr marR="0" lvl="7"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8pPr>
            <a:lvl9pPr marR="0" lvl="8"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9pPr>
          </a:lstStyle>
          <a:p>
            <a:pPr algn="ctr"/>
            <a:r>
              <a:rPr lang="en-US" sz="2000" dirty="0"/>
              <a:t>Regular             vs.         Lower Sugar</a:t>
            </a:r>
          </a:p>
        </p:txBody>
      </p:sp>
      <p:cxnSp>
        <p:nvCxnSpPr>
          <p:cNvPr id="6" name="Straight Arrow Connector 5">
            <a:extLst>
              <a:ext uri="{FF2B5EF4-FFF2-40B4-BE49-F238E27FC236}">
                <a16:creationId xmlns:a16="http://schemas.microsoft.com/office/drawing/2014/main" id="{CE180D9D-7467-97D1-8866-B37C0FD41284}"/>
              </a:ext>
            </a:extLst>
          </p:cNvPr>
          <p:cNvCxnSpPr>
            <a:cxnSpLocks/>
          </p:cNvCxnSpPr>
          <p:nvPr/>
        </p:nvCxnSpPr>
        <p:spPr>
          <a:xfrm flipH="1">
            <a:off x="6836636" y="2486826"/>
            <a:ext cx="82690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575393D-B45A-88F2-5F68-34F8F71B8221}"/>
              </a:ext>
            </a:extLst>
          </p:cNvPr>
          <p:cNvCxnSpPr>
            <a:cxnSpLocks/>
          </p:cNvCxnSpPr>
          <p:nvPr/>
        </p:nvCxnSpPr>
        <p:spPr>
          <a:xfrm>
            <a:off x="4723846" y="3979817"/>
            <a:ext cx="341411" cy="4033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8CB6764-B056-1F51-CAD8-7D5BC5EDE2EB}"/>
              </a:ext>
            </a:extLst>
          </p:cNvPr>
          <p:cNvCxnSpPr>
            <a:cxnSpLocks/>
          </p:cNvCxnSpPr>
          <p:nvPr/>
        </p:nvCxnSpPr>
        <p:spPr>
          <a:xfrm>
            <a:off x="1832301" y="3955052"/>
            <a:ext cx="341411" cy="4033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6358DBF-BF7A-E3F5-F484-A129DCCF01C9}"/>
              </a:ext>
            </a:extLst>
          </p:cNvPr>
          <p:cNvCxnSpPr>
            <a:cxnSpLocks/>
          </p:cNvCxnSpPr>
          <p:nvPr/>
        </p:nvCxnSpPr>
        <p:spPr>
          <a:xfrm flipH="1">
            <a:off x="7136591" y="1034021"/>
            <a:ext cx="446480"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84504D0-7B84-6F69-FCE6-35B27F4E6BDF}"/>
              </a:ext>
            </a:extLst>
          </p:cNvPr>
          <p:cNvCxnSpPr>
            <a:cxnSpLocks/>
          </p:cNvCxnSpPr>
          <p:nvPr/>
        </p:nvCxnSpPr>
        <p:spPr>
          <a:xfrm flipH="1">
            <a:off x="4399410" y="1034021"/>
            <a:ext cx="383006" cy="279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C9BF5FB-8D82-28A9-65B3-F894B200A569}"/>
              </a:ext>
            </a:extLst>
          </p:cNvPr>
          <p:cNvCxnSpPr>
            <a:cxnSpLocks/>
          </p:cNvCxnSpPr>
          <p:nvPr/>
        </p:nvCxnSpPr>
        <p:spPr>
          <a:xfrm flipH="1">
            <a:off x="7136591" y="1299633"/>
            <a:ext cx="446480"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4504672-59A8-B2F0-4C56-3D79816E468C}"/>
              </a:ext>
            </a:extLst>
          </p:cNvPr>
          <p:cNvCxnSpPr>
            <a:cxnSpLocks/>
          </p:cNvCxnSpPr>
          <p:nvPr/>
        </p:nvCxnSpPr>
        <p:spPr>
          <a:xfrm flipH="1">
            <a:off x="4359247" y="1297812"/>
            <a:ext cx="446480"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FC7C09A-E6B8-569E-D87B-EC3A65B084AD}"/>
              </a:ext>
            </a:extLst>
          </p:cNvPr>
          <p:cNvCxnSpPr>
            <a:cxnSpLocks/>
          </p:cNvCxnSpPr>
          <p:nvPr/>
        </p:nvCxnSpPr>
        <p:spPr>
          <a:xfrm flipH="1">
            <a:off x="2792802" y="3955052"/>
            <a:ext cx="90114" cy="4584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D5C58C-906D-BECF-579F-E0C1334ED876}"/>
              </a:ext>
            </a:extLst>
          </p:cNvPr>
          <p:cNvCxnSpPr>
            <a:cxnSpLocks/>
          </p:cNvCxnSpPr>
          <p:nvPr/>
        </p:nvCxnSpPr>
        <p:spPr>
          <a:xfrm flipH="1">
            <a:off x="5739201" y="3979817"/>
            <a:ext cx="320391" cy="4337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316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4">
          <a:extLst>
            <a:ext uri="{FF2B5EF4-FFF2-40B4-BE49-F238E27FC236}">
              <a16:creationId xmlns:a16="http://schemas.microsoft.com/office/drawing/2014/main" id="{74EF14C3-8CA9-4B73-43A6-594F9E2FB65A}"/>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EED5BE47-0CE0-DD23-F498-4D6AB541B80E}"/>
              </a:ext>
            </a:extLst>
          </p:cNvPr>
          <p:cNvSpPr>
            <a:spLocks noGrp="1"/>
          </p:cNvSpPr>
          <p:nvPr>
            <p:ph type="ctrTitle"/>
          </p:nvPr>
        </p:nvSpPr>
        <p:spPr>
          <a:xfrm>
            <a:off x="2926296" y="327514"/>
            <a:ext cx="4144104" cy="446944"/>
          </a:xfrm>
        </p:spPr>
        <p:txBody>
          <a:bodyPr/>
          <a:lstStyle/>
          <a:p>
            <a:pPr algn="ctr"/>
            <a:r>
              <a:rPr lang="en-US" sz="2000" dirty="0"/>
              <a:t>Regular           vs.         Lower Sugar</a:t>
            </a:r>
          </a:p>
        </p:txBody>
      </p:sp>
      <p:pic>
        <p:nvPicPr>
          <p:cNvPr id="5" name="Picture 4" descr="A close up of a box&#10;&#10;AI-generated content may be incorrect.">
            <a:extLst>
              <a:ext uri="{FF2B5EF4-FFF2-40B4-BE49-F238E27FC236}">
                <a16:creationId xmlns:a16="http://schemas.microsoft.com/office/drawing/2014/main" id="{088070DF-00E6-E48C-B22E-8AA34E0D99E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8727" t="14968" r="14262" b="3146"/>
          <a:stretch>
            <a:fillRect/>
          </a:stretch>
        </p:blipFill>
        <p:spPr>
          <a:xfrm>
            <a:off x="2344676" y="774457"/>
            <a:ext cx="2480529" cy="4041529"/>
          </a:xfrm>
          <a:prstGeom prst="rect">
            <a:avLst/>
          </a:prstGeom>
        </p:spPr>
      </p:pic>
      <p:pic>
        <p:nvPicPr>
          <p:cNvPr id="2" name="Picture 1" descr="A hand holding a box of cereal&#10;&#10;AI-generated content may be incorrect.">
            <a:extLst>
              <a:ext uri="{FF2B5EF4-FFF2-40B4-BE49-F238E27FC236}">
                <a16:creationId xmlns:a16="http://schemas.microsoft.com/office/drawing/2014/main" id="{A0B6A1D8-B696-09DE-D222-7274CBAE369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Lst>
          </a:blip>
          <a:srcRect l="15784" t="8569" r="13031" b="4462"/>
          <a:stretch>
            <a:fillRect/>
          </a:stretch>
        </p:blipFill>
        <p:spPr>
          <a:xfrm>
            <a:off x="4998348" y="774456"/>
            <a:ext cx="2481011" cy="4041529"/>
          </a:xfrm>
          <a:prstGeom prst="rect">
            <a:avLst/>
          </a:prstGeom>
        </p:spPr>
      </p:pic>
      <p:sp>
        <p:nvSpPr>
          <p:cNvPr id="3" name="Oval 2">
            <a:extLst>
              <a:ext uri="{FF2B5EF4-FFF2-40B4-BE49-F238E27FC236}">
                <a16:creationId xmlns:a16="http://schemas.microsoft.com/office/drawing/2014/main" id="{D8270677-2D56-9214-D109-531655DA2DB8}"/>
              </a:ext>
            </a:extLst>
          </p:cNvPr>
          <p:cNvSpPr/>
          <p:nvPr/>
        </p:nvSpPr>
        <p:spPr>
          <a:xfrm>
            <a:off x="4998349" y="3021874"/>
            <a:ext cx="2961286" cy="60089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94267AE-E5F1-4C4D-3E46-34CD264E1BC1}"/>
              </a:ext>
            </a:extLst>
          </p:cNvPr>
          <p:cNvSpPr/>
          <p:nvPr/>
        </p:nvSpPr>
        <p:spPr>
          <a:xfrm>
            <a:off x="2272938" y="3235156"/>
            <a:ext cx="2656114" cy="95366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D605549-3F0A-53D3-76E1-B7A6613144EA}"/>
              </a:ext>
            </a:extLst>
          </p:cNvPr>
          <p:cNvSpPr/>
          <p:nvPr/>
        </p:nvSpPr>
        <p:spPr>
          <a:xfrm>
            <a:off x="4929051" y="3596639"/>
            <a:ext cx="3030583" cy="746278"/>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909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4">
          <a:extLst>
            <a:ext uri="{FF2B5EF4-FFF2-40B4-BE49-F238E27FC236}">
              <a16:creationId xmlns:a16="http://schemas.microsoft.com/office/drawing/2014/main" id="{843D1B2B-DBD6-74F5-D4D7-778D0E8AD545}"/>
            </a:ext>
          </a:extLst>
        </p:cNvPr>
        <p:cNvGrpSpPr/>
        <p:nvPr/>
      </p:nvGrpSpPr>
      <p:grpSpPr>
        <a:xfrm>
          <a:off x="0" y="0"/>
          <a:ext cx="0" cy="0"/>
          <a:chOff x="0" y="0"/>
          <a:chExt cx="0" cy="0"/>
        </a:xfrm>
      </p:grpSpPr>
      <p:pic>
        <p:nvPicPr>
          <p:cNvPr id="11" name="Picture 10" descr="A close up of a label&#10;&#10;AI-generated content may be incorrect.">
            <a:extLst>
              <a:ext uri="{FF2B5EF4-FFF2-40B4-BE49-F238E27FC236}">
                <a16:creationId xmlns:a16="http://schemas.microsoft.com/office/drawing/2014/main" id="{06D78BE9-EB11-EF4B-7EED-72CADAB70F4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Lst>
          </a:blip>
          <a:stretch>
            <a:fillRect/>
          </a:stretch>
        </p:blipFill>
        <p:spPr>
          <a:xfrm>
            <a:off x="5039636" y="153749"/>
            <a:ext cx="1618061" cy="4836002"/>
          </a:xfrm>
          <a:prstGeom prst="rect">
            <a:avLst/>
          </a:prstGeom>
        </p:spPr>
      </p:pic>
      <p:pic>
        <p:nvPicPr>
          <p:cNvPr id="13" name="Picture 12" descr="A close up of a box&#10;&#10;AI-generated content may be incorrect.">
            <a:extLst>
              <a:ext uri="{FF2B5EF4-FFF2-40B4-BE49-F238E27FC236}">
                <a16:creationId xmlns:a16="http://schemas.microsoft.com/office/drawing/2014/main" id="{732C1B33-E85A-9A1A-B53E-6C2A754471F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40000" contrast="-20000"/>
                    </a14:imgEffect>
                  </a14:imgLayer>
                </a14:imgProps>
              </a:ext>
            </a:extLst>
          </a:blip>
          <a:stretch>
            <a:fillRect/>
          </a:stretch>
        </p:blipFill>
        <p:spPr>
          <a:xfrm>
            <a:off x="2408248" y="153749"/>
            <a:ext cx="1751159" cy="4836002"/>
          </a:xfrm>
          <a:prstGeom prst="rect">
            <a:avLst/>
          </a:prstGeom>
        </p:spPr>
      </p:pic>
      <p:sp>
        <p:nvSpPr>
          <p:cNvPr id="16" name="Title 26">
            <a:extLst>
              <a:ext uri="{FF2B5EF4-FFF2-40B4-BE49-F238E27FC236}">
                <a16:creationId xmlns:a16="http://schemas.microsoft.com/office/drawing/2014/main" id="{CE4714CD-0999-20A1-98F7-BDA7252D983B}"/>
              </a:ext>
            </a:extLst>
          </p:cNvPr>
          <p:cNvSpPr txBox="1">
            <a:spLocks/>
          </p:cNvSpPr>
          <p:nvPr/>
        </p:nvSpPr>
        <p:spPr>
          <a:xfrm>
            <a:off x="858088" y="1229823"/>
            <a:ext cx="1618061" cy="44694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Baskervville"/>
              <a:buNone/>
              <a:defRPr sz="5100" b="1" i="0" u="none" strike="noStrike" cap="none">
                <a:solidFill>
                  <a:schemeClr val="dk1"/>
                </a:solidFill>
                <a:latin typeface="Baskervville"/>
                <a:ea typeface="Baskervville"/>
                <a:cs typeface="Baskervville"/>
                <a:sym typeface="Baskervville"/>
              </a:defRPr>
            </a:lvl1pPr>
            <a:lvl2pPr marR="0" lvl="1"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2pPr>
            <a:lvl3pPr marR="0" lvl="2"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3pPr>
            <a:lvl4pPr marR="0" lvl="3"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4pPr>
            <a:lvl5pPr marR="0" lvl="4"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5pPr>
            <a:lvl6pPr marR="0" lvl="5"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6pPr>
            <a:lvl7pPr marR="0" lvl="6"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7pPr>
            <a:lvl8pPr marR="0" lvl="7"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8pPr>
            <a:lvl9pPr marR="0" lvl="8"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9pPr>
          </a:lstStyle>
          <a:p>
            <a:pPr algn="ctr"/>
            <a:r>
              <a:rPr lang="en-US" sz="2000" dirty="0"/>
              <a:t>Regular</a:t>
            </a:r>
          </a:p>
        </p:txBody>
      </p:sp>
      <p:sp>
        <p:nvSpPr>
          <p:cNvPr id="17" name="Title 26">
            <a:extLst>
              <a:ext uri="{FF2B5EF4-FFF2-40B4-BE49-F238E27FC236}">
                <a16:creationId xmlns:a16="http://schemas.microsoft.com/office/drawing/2014/main" id="{C24666B7-67D6-EDDF-BFD3-0BDA19E97892}"/>
              </a:ext>
            </a:extLst>
          </p:cNvPr>
          <p:cNvSpPr txBox="1">
            <a:spLocks/>
          </p:cNvSpPr>
          <p:nvPr/>
        </p:nvSpPr>
        <p:spPr>
          <a:xfrm>
            <a:off x="6436442" y="1229823"/>
            <a:ext cx="2223464" cy="44694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Baskervville"/>
              <a:buNone/>
              <a:defRPr sz="5100" b="1" i="0" u="none" strike="noStrike" cap="none">
                <a:solidFill>
                  <a:schemeClr val="dk1"/>
                </a:solidFill>
                <a:latin typeface="Baskervville"/>
                <a:ea typeface="Baskervville"/>
                <a:cs typeface="Baskervville"/>
                <a:sym typeface="Baskervville"/>
              </a:defRPr>
            </a:lvl1pPr>
            <a:lvl2pPr marR="0" lvl="1"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2pPr>
            <a:lvl3pPr marR="0" lvl="2"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3pPr>
            <a:lvl4pPr marR="0" lvl="3"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4pPr>
            <a:lvl5pPr marR="0" lvl="4"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5pPr>
            <a:lvl6pPr marR="0" lvl="5"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6pPr>
            <a:lvl7pPr marR="0" lvl="6"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7pPr>
            <a:lvl8pPr marR="0" lvl="7"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8pPr>
            <a:lvl9pPr marR="0" lvl="8" algn="ctr" rtl="0">
              <a:lnSpc>
                <a:spcPct val="100000"/>
              </a:lnSpc>
              <a:spcBef>
                <a:spcPts val="0"/>
              </a:spcBef>
              <a:spcAft>
                <a:spcPts val="0"/>
              </a:spcAft>
              <a:buClr>
                <a:srgbClr val="191919"/>
              </a:buClr>
              <a:buSzPts val="5200"/>
              <a:buFont typeface="Raleway"/>
              <a:buNone/>
              <a:defRPr sz="5200" b="1" i="0" u="none" strike="noStrike" cap="none">
                <a:solidFill>
                  <a:srgbClr val="191919"/>
                </a:solidFill>
                <a:latin typeface="Raleway"/>
                <a:ea typeface="Raleway"/>
                <a:cs typeface="Raleway"/>
                <a:sym typeface="Raleway"/>
              </a:defRPr>
            </a:lvl9pPr>
          </a:lstStyle>
          <a:p>
            <a:pPr algn="ctr"/>
            <a:r>
              <a:rPr lang="en-US" sz="2000" dirty="0"/>
              <a:t>Lower Sugar</a:t>
            </a:r>
          </a:p>
        </p:txBody>
      </p:sp>
      <p:sp>
        <p:nvSpPr>
          <p:cNvPr id="2" name="Oval 1">
            <a:extLst>
              <a:ext uri="{FF2B5EF4-FFF2-40B4-BE49-F238E27FC236}">
                <a16:creationId xmlns:a16="http://schemas.microsoft.com/office/drawing/2014/main" id="{B8BB9608-DE49-0D19-5603-A0870F1AA57C}"/>
              </a:ext>
            </a:extLst>
          </p:cNvPr>
          <p:cNvSpPr/>
          <p:nvPr/>
        </p:nvSpPr>
        <p:spPr>
          <a:xfrm>
            <a:off x="2476149" y="1762018"/>
            <a:ext cx="1002772" cy="113016"/>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C809B1EB-59B7-9EFA-46B0-7AFACDBB1A9E}"/>
              </a:ext>
            </a:extLst>
          </p:cNvPr>
          <p:cNvSpPr/>
          <p:nvPr/>
        </p:nvSpPr>
        <p:spPr>
          <a:xfrm>
            <a:off x="2476149" y="2034283"/>
            <a:ext cx="1002772" cy="188360"/>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F90F0E-D044-CC2C-91F0-CF20BAF77BB4}"/>
              </a:ext>
            </a:extLst>
          </p:cNvPr>
          <p:cNvSpPr/>
          <p:nvPr/>
        </p:nvSpPr>
        <p:spPr>
          <a:xfrm>
            <a:off x="4943499" y="1767155"/>
            <a:ext cx="1002772" cy="113016"/>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1C3E04B-DA60-BBF7-77AD-615E1EBB0753}"/>
              </a:ext>
            </a:extLst>
          </p:cNvPr>
          <p:cNvSpPr/>
          <p:nvPr/>
        </p:nvSpPr>
        <p:spPr>
          <a:xfrm>
            <a:off x="4974321" y="2044557"/>
            <a:ext cx="1002772" cy="215758"/>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6D27BC3-553C-D209-2A81-BD08BADF9ACE}"/>
              </a:ext>
            </a:extLst>
          </p:cNvPr>
          <p:cNvSpPr/>
          <p:nvPr/>
        </p:nvSpPr>
        <p:spPr>
          <a:xfrm>
            <a:off x="4883727" y="3289015"/>
            <a:ext cx="1002772" cy="113016"/>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2CC638A-B8E0-3158-AA0A-5B3F539406F8}"/>
              </a:ext>
            </a:extLst>
          </p:cNvPr>
          <p:cNvSpPr/>
          <p:nvPr/>
        </p:nvSpPr>
        <p:spPr>
          <a:xfrm>
            <a:off x="2476149" y="559942"/>
            <a:ext cx="1002772" cy="152393"/>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0B4F08F-A124-0222-CB07-411E9E503A56}"/>
              </a:ext>
            </a:extLst>
          </p:cNvPr>
          <p:cNvSpPr/>
          <p:nvPr/>
        </p:nvSpPr>
        <p:spPr>
          <a:xfrm>
            <a:off x="4974321" y="573634"/>
            <a:ext cx="1002772" cy="132704"/>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712F435-44C5-E547-18C7-8384A911EEF0}"/>
              </a:ext>
            </a:extLst>
          </p:cNvPr>
          <p:cNvSpPr/>
          <p:nvPr/>
        </p:nvSpPr>
        <p:spPr>
          <a:xfrm>
            <a:off x="2404231" y="738456"/>
            <a:ext cx="1099258" cy="284489"/>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D585994-E787-5E14-ADF8-56675EB5974F}"/>
              </a:ext>
            </a:extLst>
          </p:cNvPr>
          <p:cNvSpPr/>
          <p:nvPr/>
        </p:nvSpPr>
        <p:spPr>
          <a:xfrm>
            <a:off x="4943499" y="738456"/>
            <a:ext cx="1099258" cy="277402"/>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B2B2C9-3026-8931-6291-18A080FAF936}"/>
              </a:ext>
            </a:extLst>
          </p:cNvPr>
          <p:cNvSpPr/>
          <p:nvPr/>
        </p:nvSpPr>
        <p:spPr>
          <a:xfrm>
            <a:off x="4883727" y="4533472"/>
            <a:ext cx="1255167" cy="488397"/>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70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4">
          <a:extLst>
            <a:ext uri="{FF2B5EF4-FFF2-40B4-BE49-F238E27FC236}">
              <a16:creationId xmlns:a16="http://schemas.microsoft.com/office/drawing/2014/main" id="{DC1904C0-C9B6-5FAE-E45D-AE870E0A4EEF}"/>
            </a:ext>
          </a:extLst>
        </p:cNvPr>
        <p:cNvGrpSpPr/>
        <p:nvPr/>
      </p:nvGrpSpPr>
      <p:grpSpPr>
        <a:xfrm>
          <a:off x="0" y="0"/>
          <a:ext cx="0" cy="0"/>
          <a:chOff x="0" y="0"/>
          <a:chExt cx="0" cy="0"/>
        </a:xfrm>
      </p:grpSpPr>
      <p:grpSp>
        <p:nvGrpSpPr>
          <p:cNvPr id="1221" name="Google Shape;1221;p38">
            <a:extLst>
              <a:ext uri="{FF2B5EF4-FFF2-40B4-BE49-F238E27FC236}">
                <a16:creationId xmlns:a16="http://schemas.microsoft.com/office/drawing/2014/main" id="{7738EAF7-428F-D18E-D2ED-EDB2416DBBFF}"/>
              </a:ext>
            </a:extLst>
          </p:cNvPr>
          <p:cNvGrpSpPr/>
          <p:nvPr/>
        </p:nvGrpSpPr>
        <p:grpSpPr>
          <a:xfrm flipH="1">
            <a:off x="7814589" y="959727"/>
            <a:ext cx="1512429" cy="752754"/>
            <a:chOff x="7180251" y="1781927"/>
            <a:chExt cx="1512429" cy="752754"/>
          </a:xfrm>
        </p:grpSpPr>
        <p:sp>
          <p:nvSpPr>
            <p:cNvPr id="1222" name="Google Shape;1222;p38">
              <a:extLst>
                <a:ext uri="{FF2B5EF4-FFF2-40B4-BE49-F238E27FC236}">
                  <a16:creationId xmlns:a16="http://schemas.microsoft.com/office/drawing/2014/main" id="{4EB25C91-9DC7-A0AC-CC89-8923072EE484}"/>
                </a:ext>
              </a:extLst>
            </p:cNvPr>
            <p:cNvSpPr/>
            <p:nvPr/>
          </p:nvSpPr>
          <p:spPr>
            <a:xfrm flipH="1">
              <a:off x="7180251" y="1989096"/>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38">
              <a:extLst>
                <a:ext uri="{FF2B5EF4-FFF2-40B4-BE49-F238E27FC236}">
                  <a16:creationId xmlns:a16="http://schemas.microsoft.com/office/drawing/2014/main" id="{B984B223-04FE-D797-D13B-7B323E9C993C}"/>
                </a:ext>
              </a:extLst>
            </p:cNvPr>
            <p:cNvSpPr/>
            <p:nvPr/>
          </p:nvSpPr>
          <p:spPr>
            <a:xfrm flipH="1">
              <a:off x="7810671" y="2153970"/>
              <a:ext cx="485209" cy="133650"/>
            </a:xfrm>
            <a:custGeom>
              <a:avLst/>
              <a:gdLst/>
              <a:ahLst/>
              <a:cxnLst/>
              <a:rect l="l" t="t" r="r" b="b"/>
              <a:pathLst>
                <a:path w="485209" h="133650" extrusionOk="0">
                  <a:moveTo>
                    <a:pt x="0" y="133651"/>
                  </a:moveTo>
                  <a:cubicBezTo>
                    <a:pt x="0" y="133651"/>
                    <a:pt x="224566" y="122467"/>
                    <a:pt x="48520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38">
              <a:extLst>
                <a:ext uri="{FF2B5EF4-FFF2-40B4-BE49-F238E27FC236}">
                  <a16:creationId xmlns:a16="http://schemas.microsoft.com/office/drawing/2014/main" id="{01DA772D-2517-A87A-F6A9-6C8B470D132D}"/>
                </a:ext>
              </a:extLst>
            </p:cNvPr>
            <p:cNvSpPr/>
            <p:nvPr/>
          </p:nvSpPr>
          <p:spPr>
            <a:xfrm flipH="1">
              <a:off x="7910886" y="1845090"/>
              <a:ext cx="383702" cy="293724"/>
            </a:xfrm>
            <a:custGeom>
              <a:avLst/>
              <a:gdLst/>
              <a:ahLst/>
              <a:cxnLst/>
              <a:rect l="l" t="t" r="r" b="b"/>
              <a:pathLst>
                <a:path w="383702" h="293724" extrusionOk="0">
                  <a:moveTo>
                    <a:pt x="383703" y="293724"/>
                  </a:moveTo>
                  <a:cubicBezTo>
                    <a:pt x="383703" y="293724"/>
                    <a:pt x="156359" y="204795"/>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38">
              <a:extLst>
                <a:ext uri="{FF2B5EF4-FFF2-40B4-BE49-F238E27FC236}">
                  <a16:creationId xmlns:a16="http://schemas.microsoft.com/office/drawing/2014/main" id="{9C6BD667-DD3A-CC63-9C27-CB15676CBDA6}"/>
                </a:ext>
              </a:extLst>
            </p:cNvPr>
            <p:cNvSpPr/>
            <p:nvPr/>
          </p:nvSpPr>
          <p:spPr>
            <a:xfrm flipH="1">
              <a:off x="7516204" y="1920791"/>
              <a:ext cx="384178" cy="290252"/>
            </a:xfrm>
            <a:custGeom>
              <a:avLst/>
              <a:gdLst/>
              <a:ahLst/>
              <a:cxnLst/>
              <a:rect l="l" t="t" r="r" b="b"/>
              <a:pathLst>
                <a:path w="384178" h="290252" extrusionOk="0">
                  <a:moveTo>
                    <a:pt x="384178" y="290253"/>
                  </a:moveTo>
                  <a:cubicBezTo>
                    <a:pt x="384178" y="290253"/>
                    <a:pt x="148293" y="169393"/>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38">
              <a:extLst>
                <a:ext uri="{FF2B5EF4-FFF2-40B4-BE49-F238E27FC236}">
                  <a16:creationId xmlns:a16="http://schemas.microsoft.com/office/drawing/2014/main" id="{2E629D03-DF45-9845-E9CE-7D3C67BBEE68}"/>
                </a:ext>
              </a:extLst>
            </p:cNvPr>
            <p:cNvSpPr/>
            <p:nvPr/>
          </p:nvSpPr>
          <p:spPr>
            <a:xfrm flipH="1">
              <a:off x="7433170" y="2232070"/>
              <a:ext cx="396228" cy="194135"/>
            </a:xfrm>
            <a:custGeom>
              <a:avLst/>
              <a:gdLst/>
              <a:ahLst/>
              <a:cxnLst/>
              <a:rect l="l" t="t" r="r" b="b"/>
              <a:pathLst>
                <a:path w="396228" h="194135" extrusionOk="0">
                  <a:moveTo>
                    <a:pt x="0" y="194135"/>
                  </a:moveTo>
                  <a:cubicBezTo>
                    <a:pt x="0" y="194135"/>
                    <a:pt x="213064" y="32088"/>
                    <a:pt x="39622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38">
              <a:extLst>
                <a:ext uri="{FF2B5EF4-FFF2-40B4-BE49-F238E27FC236}">
                  <a16:creationId xmlns:a16="http://schemas.microsoft.com/office/drawing/2014/main" id="{C34BF96B-C5C6-32FD-8A84-77331A600961}"/>
                </a:ext>
              </a:extLst>
            </p:cNvPr>
            <p:cNvSpPr/>
            <p:nvPr/>
          </p:nvSpPr>
          <p:spPr>
            <a:xfrm flipH="1">
              <a:off x="8259449" y="1898353"/>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38">
              <a:extLst>
                <a:ext uri="{FF2B5EF4-FFF2-40B4-BE49-F238E27FC236}">
                  <a16:creationId xmlns:a16="http://schemas.microsoft.com/office/drawing/2014/main" id="{42ED2ABF-FCEB-9A96-18EA-B08447F2A473}"/>
                </a:ext>
              </a:extLst>
            </p:cNvPr>
            <p:cNvSpPr/>
            <p:nvPr/>
          </p:nvSpPr>
          <p:spPr>
            <a:xfrm flipH="1">
              <a:off x="8039537" y="2178742"/>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38">
              <a:extLst>
                <a:ext uri="{FF2B5EF4-FFF2-40B4-BE49-F238E27FC236}">
                  <a16:creationId xmlns:a16="http://schemas.microsoft.com/office/drawing/2014/main" id="{39EE8B03-C3A5-8648-B897-24064A2B1CE0}"/>
                </a:ext>
              </a:extLst>
            </p:cNvPr>
            <p:cNvSpPr/>
            <p:nvPr/>
          </p:nvSpPr>
          <p:spPr>
            <a:xfrm flipH="1">
              <a:off x="7608097" y="2283581"/>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38">
              <a:extLst>
                <a:ext uri="{FF2B5EF4-FFF2-40B4-BE49-F238E27FC236}">
                  <a16:creationId xmlns:a16="http://schemas.microsoft.com/office/drawing/2014/main" id="{CA8CCBDA-9482-3085-BDA5-17CB746886E4}"/>
                </a:ext>
              </a:extLst>
            </p:cNvPr>
            <p:cNvSpPr/>
            <p:nvPr/>
          </p:nvSpPr>
          <p:spPr>
            <a:xfrm flipH="1">
              <a:off x="8063443" y="1781927"/>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38">
              <a:extLst>
                <a:ext uri="{FF2B5EF4-FFF2-40B4-BE49-F238E27FC236}">
                  <a16:creationId xmlns:a16="http://schemas.microsoft.com/office/drawing/2014/main" id="{75A359F3-8585-616C-DB6B-AA86762F4EA3}"/>
                </a:ext>
              </a:extLst>
            </p:cNvPr>
            <p:cNvSpPr/>
            <p:nvPr/>
          </p:nvSpPr>
          <p:spPr>
            <a:xfrm flipH="1">
              <a:off x="7698772" y="1817393"/>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 name="Title 26">
            <a:extLst>
              <a:ext uri="{FF2B5EF4-FFF2-40B4-BE49-F238E27FC236}">
                <a16:creationId xmlns:a16="http://schemas.microsoft.com/office/drawing/2014/main" id="{C9325274-A241-8E3E-9935-49D56148C5B5}"/>
              </a:ext>
            </a:extLst>
          </p:cNvPr>
          <p:cNvSpPr>
            <a:spLocks noGrp="1"/>
          </p:cNvSpPr>
          <p:nvPr>
            <p:ph type="ctrTitle"/>
          </p:nvPr>
        </p:nvSpPr>
        <p:spPr>
          <a:xfrm>
            <a:off x="715165" y="808475"/>
            <a:ext cx="6469003" cy="652906"/>
          </a:xfrm>
        </p:spPr>
        <p:txBody>
          <a:bodyPr/>
          <a:lstStyle/>
          <a:p>
            <a:r>
              <a:rPr lang="en-US" sz="3000" dirty="0"/>
              <a:t>Why is this important?</a:t>
            </a:r>
          </a:p>
        </p:txBody>
      </p:sp>
      <p:sp>
        <p:nvSpPr>
          <p:cNvPr id="28" name="Subtitle 27">
            <a:extLst>
              <a:ext uri="{FF2B5EF4-FFF2-40B4-BE49-F238E27FC236}">
                <a16:creationId xmlns:a16="http://schemas.microsoft.com/office/drawing/2014/main" id="{0450CFF4-933C-3E7B-71B1-44D5513E0250}"/>
              </a:ext>
            </a:extLst>
          </p:cNvPr>
          <p:cNvSpPr>
            <a:spLocks noGrp="1"/>
          </p:cNvSpPr>
          <p:nvPr>
            <p:ph type="subTitle" idx="1"/>
          </p:nvPr>
        </p:nvSpPr>
        <p:spPr>
          <a:xfrm>
            <a:off x="305468" y="1668443"/>
            <a:ext cx="7981499" cy="3029864"/>
          </a:xfrm>
        </p:spPr>
        <p:txBody>
          <a:bodyPr/>
          <a:lstStyle/>
          <a:p>
            <a:r>
              <a:rPr lang="en-US" sz="1400" dirty="0"/>
              <a:t>	Overconsumption of foods or beverages high in added sugars is linked to an increased risk of type 2 diabetes and cardiovascular disease, in part by increasing the risk of weight gain, and can contribute to dental decay. </a:t>
            </a:r>
            <a:r>
              <a:rPr lang="en-US" sz="1400" baseline="30000" dirty="0">
                <a:latin typeface="+mn-lt"/>
              </a:rPr>
              <a:t>1</a:t>
            </a:r>
            <a:endParaRPr lang="en-US" sz="1400" dirty="0">
              <a:latin typeface="+mn-lt"/>
            </a:endParaRPr>
          </a:p>
          <a:p>
            <a:r>
              <a:rPr lang="en-US" sz="1400" dirty="0"/>
              <a:t>	It is becoming more evident that preventative measures must be taken mitigate this. It starts with industry leaders since most of the intake stems from either convenient ready-made food or restaurants.</a:t>
            </a:r>
            <a:endParaRPr lang="en-US" sz="1100" dirty="0"/>
          </a:p>
          <a:p>
            <a:pPr algn="ctr"/>
            <a:endParaRPr lang="en-US" sz="1200" dirty="0"/>
          </a:p>
          <a:p>
            <a:pPr algn="ctr"/>
            <a:endParaRPr lang="en-US" sz="1400" dirty="0"/>
          </a:p>
          <a:p>
            <a:r>
              <a:rPr lang="en-US" sz="1400" dirty="0"/>
              <a:t>	</a:t>
            </a:r>
            <a:r>
              <a:rPr lang="en-US" sz="1400" dirty="0">
                <a:highlight>
                  <a:srgbClr val="FFFF00"/>
                </a:highlight>
              </a:rPr>
              <a:t>One of the solutions is to reduce daily sugar intake, through choosing whole foods or products with lower sugar alternatives.</a:t>
            </a:r>
          </a:p>
        </p:txBody>
      </p:sp>
      <p:sp>
        <p:nvSpPr>
          <p:cNvPr id="2" name="TextBox 1">
            <a:extLst>
              <a:ext uri="{FF2B5EF4-FFF2-40B4-BE49-F238E27FC236}">
                <a16:creationId xmlns:a16="http://schemas.microsoft.com/office/drawing/2014/main" id="{77EEAE2E-BD6D-3A8B-7792-9CB0A0D6FFB7}"/>
              </a:ext>
            </a:extLst>
          </p:cNvPr>
          <p:cNvSpPr txBox="1"/>
          <p:nvPr/>
        </p:nvSpPr>
        <p:spPr>
          <a:xfrm>
            <a:off x="6201990" y="4804946"/>
            <a:ext cx="2744662" cy="215444"/>
          </a:xfrm>
          <a:prstGeom prst="rect">
            <a:avLst/>
          </a:prstGeom>
          <a:noFill/>
        </p:spPr>
        <p:txBody>
          <a:bodyPr wrap="none" rtlCol="0">
            <a:spAutoFit/>
          </a:bodyPr>
          <a:lstStyle/>
          <a:p>
            <a:r>
              <a:rPr lang="en-US" sz="800" dirty="0"/>
              <a:t>1. (Center for Science in the Public Interest [CSPI], n.d.)</a:t>
            </a:r>
          </a:p>
        </p:txBody>
      </p:sp>
    </p:spTree>
    <p:extLst>
      <p:ext uri="{BB962C8B-B14F-4D97-AF65-F5344CB8AC3E}">
        <p14:creationId xmlns:p14="http://schemas.microsoft.com/office/powerpoint/2010/main" val="4224129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4">
          <a:extLst>
            <a:ext uri="{FF2B5EF4-FFF2-40B4-BE49-F238E27FC236}">
              <a16:creationId xmlns:a16="http://schemas.microsoft.com/office/drawing/2014/main" id="{95748E7B-A6DA-C49E-B85E-EA7663F2AF48}"/>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7E2187C3-3E00-9F41-2273-3C0B6CBEEAFA}"/>
              </a:ext>
            </a:extLst>
          </p:cNvPr>
          <p:cNvSpPr>
            <a:spLocks noGrp="1"/>
          </p:cNvSpPr>
          <p:nvPr>
            <p:ph type="ctrTitle"/>
          </p:nvPr>
        </p:nvSpPr>
        <p:spPr>
          <a:xfrm>
            <a:off x="451680" y="469023"/>
            <a:ext cx="6469003" cy="652906"/>
          </a:xfrm>
        </p:spPr>
        <p:txBody>
          <a:bodyPr/>
          <a:lstStyle/>
          <a:p>
            <a:r>
              <a:rPr lang="en-US" sz="3000" dirty="0"/>
              <a:t>Comparing Ingredients</a:t>
            </a:r>
          </a:p>
        </p:txBody>
      </p:sp>
      <p:sp>
        <p:nvSpPr>
          <p:cNvPr id="28" name="Subtitle 27">
            <a:extLst>
              <a:ext uri="{FF2B5EF4-FFF2-40B4-BE49-F238E27FC236}">
                <a16:creationId xmlns:a16="http://schemas.microsoft.com/office/drawing/2014/main" id="{B04E4A7A-EC86-0920-1138-80D8EF4F3ACE}"/>
              </a:ext>
            </a:extLst>
          </p:cNvPr>
          <p:cNvSpPr>
            <a:spLocks noGrp="1"/>
          </p:cNvSpPr>
          <p:nvPr>
            <p:ph type="subTitle" idx="1"/>
          </p:nvPr>
        </p:nvSpPr>
        <p:spPr>
          <a:xfrm>
            <a:off x="662630" y="1153773"/>
            <a:ext cx="5556021" cy="2578460"/>
          </a:xfrm>
        </p:spPr>
        <p:txBody>
          <a:bodyPr/>
          <a:lstStyle/>
          <a:p>
            <a:r>
              <a:rPr lang="en-US" sz="1200" b="1" u="sng" dirty="0"/>
              <a:t>Structure/Function claim: </a:t>
            </a:r>
          </a:p>
          <a:p>
            <a:pPr lvl="1" algn="l">
              <a:buFont typeface="Arial" panose="020B0604020202020204" pitchFamily="34" charset="0"/>
              <a:buChar char="•"/>
            </a:pPr>
            <a:r>
              <a:rPr lang="en-US" sz="1400" dirty="0"/>
              <a:t>heart healthy</a:t>
            </a:r>
          </a:p>
          <a:p>
            <a:pPr marL="609600" lvl="1" indent="0" algn="l"/>
            <a:endParaRPr lang="en-US" sz="1400" dirty="0"/>
          </a:p>
          <a:p>
            <a:r>
              <a:rPr lang="en-US" sz="1200" b="1" u="sng" dirty="0"/>
              <a:t>Health claim: </a:t>
            </a:r>
          </a:p>
          <a:p>
            <a:pPr lvl="1" algn="l">
              <a:buFont typeface="Arial" panose="020B0604020202020204" pitchFamily="34" charset="0"/>
              <a:buChar char="•"/>
            </a:pPr>
            <a:r>
              <a:rPr lang="en-US" sz="1200" dirty="0"/>
              <a:t>Diets rich in whole grain foods and low in saturated fat and cholesterol may help reduce the risk of heart disease</a:t>
            </a:r>
          </a:p>
          <a:p>
            <a:endParaRPr lang="en-US" sz="1200" dirty="0"/>
          </a:p>
          <a:p>
            <a:endParaRPr lang="en-US" sz="1200" dirty="0"/>
          </a:p>
          <a:p>
            <a:r>
              <a:rPr lang="en-US" sz="1200" dirty="0">
                <a:solidFill>
                  <a:srgbClr val="FF0000"/>
                </a:solidFill>
              </a:rPr>
              <a:t>Less added sugar </a:t>
            </a:r>
            <a:r>
              <a:rPr lang="en-US" sz="1200" dirty="0">
                <a:solidFill>
                  <a:srgbClr val="FF0000"/>
                </a:solidFill>
                <a:sym typeface="Wingdings" pitchFamily="2" charset="2"/>
              </a:rPr>
              <a:t> it is listed after the apples on the alternative</a:t>
            </a:r>
          </a:p>
          <a:p>
            <a:endParaRPr lang="en-US" sz="1200" dirty="0">
              <a:solidFill>
                <a:srgbClr val="FF0000"/>
              </a:solidFill>
              <a:sym typeface="Wingdings" pitchFamily="2" charset="2"/>
            </a:endParaRPr>
          </a:p>
          <a:p>
            <a:r>
              <a:rPr lang="en-US" sz="1200" dirty="0">
                <a:solidFill>
                  <a:srgbClr val="FF0000"/>
                </a:solidFill>
                <a:sym typeface="Wingdings" pitchFamily="2" charset="2"/>
              </a:rPr>
              <a:t>Less natural flavor  listed as the last ingredient on the alternative</a:t>
            </a:r>
          </a:p>
          <a:p>
            <a:endParaRPr lang="en-US" sz="1200" dirty="0">
              <a:solidFill>
                <a:srgbClr val="FF0000"/>
              </a:solidFill>
              <a:sym typeface="Wingdings" pitchFamily="2" charset="2"/>
            </a:endParaRPr>
          </a:p>
          <a:p>
            <a:r>
              <a:rPr lang="en-US" sz="1200" dirty="0">
                <a:solidFill>
                  <a:srgbClr val="FF0000"/>
                </a:solidFill>
                <a:highlight>
                  <a:srgbClr val="FFFF00"/>
                </a:highlight>
                <a:sym typeface="Wingdings" pitchFamily="2" charset="2"/>
              </a:rPr>
              <a:t>Monk-fruit extract is the additive</a:t>
            </a:r>
          </a:p>
          <a:p>
            <a:endParaRPr lang="en-US" sz="1200" dirty="0">
              <a:sym typeface="Wingdings" pitchFamily="2" charset="2"/>
            </a:endParaRPr>
          </a:p>
        </p:txBody>
      </p:sp>
      <p:pic>
        <p:nvPicPr>
          <p:cNvPr id="6" name="Picture 5" descr="A close-up of a recipe&#10;&#10;AI-generated content may be incorrect.">
            <a:extLst>
              <a:ext uri="{FF2B5EF4-FFF2-40B4-BE49-F238E27FC236}">
                <a16:creationId xmlns:a16="http://schemas.microsoft.com/office/drawing/2014/main" id="{28234EFB-9304-C27E-1529-2609CFF13129}"/>
              </a:ext>
            </a:extLst>
          </p:cNvPr>
          <p:cNvPicPr>
            <a:picLocks noChangeAspect="1"/>
          </p:cNvPicPr>
          <p:nvPr/>
        </p:nvPicPr>
        <p:blipFill>
          <a:blip r:embed="rId3"/>
          <a:stretch>
            <a:fillRect/>
          </a:stretch>
        </p:blipFill>
        <p:spPr>
          <a:xfrm>
            <a:off x="3440640" y="4132262"/>
            <a:ext cx="1183560" cy="727396"/>
          </a:xfrm>
          <a:prstGeom prst="rect">
            <a:avLst/>
          </a:prstGeom>
        </p:spPr>
      </p:pic>
      <p:pic>
        <p:nvPicPr>
          <p:cNvPr id="9" name="Graphic 8" descr="Checkmark with solid fill">
            <a:extLst>
              <a:ext uri="{FF2B5EF4-FFF2-40B4-BE49-F238E27FC236}">
                <a16:creationId xmlns:a16="http://schemas.microsoft.com/office/drawing/2014/main" id="{11B08E86-0F48-A921-8BC6-8458AA86E0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002" y="2073158"/>
            <a:ext cx="174150" cy="174150"/>
          </a:xfrm>
          <a:prstGeom prst="rect">
            <a:avLst/>
          </a:prstGeom>
        </p:spPr>
      </p:pic>
      <p:pic>
        <p:nvPicPr>
          <p:cNvPr id="7" name="Picture 6" descr="A close-up of a nutrition facts&#10;&#10;AI-generated content may be incorrect.">
            <a:extLst>
              <a:ext uri="{FF2B5EF4-FFF2-40B4-BE49-F238E27FC236}">
                <a16:creationId xmlns:a16="http://schemas.microsoft.com/office/drawing/2014/main" id="{C5A22DB0-A4CF-739C-4736-56EAFCD963F8}"/>
              </a:ext>
            </a:extLst>
          </p:cNvPr>
          <p:cNvPicPr>
            <a:picLocks noChangeAspect="1"/>
          </p:cNvPicPr>
          <p:nvPr/>
        </p:nvPicPr>
        <p:blipFill>
          <a:blip r:embed="rId6"/>
          <a:srcRect r="18716"/>
          <a:stretch>
            <a:fillRect/>
          </a:stretch>
        </p:blipFill>
        <p:spPr>
          <a:xfrm>
            <a:off x="5034122" y="3843166"/>
            <a:ext cx="3802019" cy="1300334"/>
          </a:xfrm>
          <a:prstGeom prst="rect">
            <a:avLst/>
          </a:prstGeom>
          <a:ln>
            <a:solidFill>
              <a:schemeClr val="accent1"/>
            </a:solidFill>
          </a:ln>
        </p:spPr>
      </p:pic>
      <p:pic>
        <p:nvPicPr>
          <p:cNvPr id="10" name="Graphic 9" descr="Checkmark with solid fill">
            <a:extLst>
              <a:ext uri="{FF2B5EF4-FFF2-40B4-BE49-F238E27FC236}">
                <a16:creationId xmlns:a16="http://schemas.microsoft.com/office/drawing/2014/main" id="{1D43E0F7-E324-44F6-6022-B565183C7B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1915" y="1439316"/>
            <a:ext cx="174150" cy="174150"/>
          </a:xfrm>
          <a:prstGeom prst="rect">
            <a:avLst/>
          </a:prstGeom>
        </p:spPr>
      </p:pic>
      <p:pic>
        <p:nvPicPr>
          <p:cNvPr id="12" name="Picture 11" descr="A label of nutrition information&#10;&#10;AI-generated content may be incorrect.">
            <a:extLst>
              <a:ext uri="{FF2B5EF4-FFF2-40B4-BE49-F238E27FC236}">
                <a16:creationId xmlns:a16="http://schemas.microsoft.com/office/drawing/2014/main" id="{11E0FA82-6726-21A0-2392-639594EBC03D}"/>
              </a:ext>
            </a:extLst>
          </p:cNvPr>
          <p:cNvPicPr>
            <a:picLocks noChangeAspect="1"/>
          </p:cNvPicPr>
          <p:nvPr/>
        </p:nvPicPr>
        <p:blipFill>
          <a:blip r:embed="rId7"/>
          <a:srcRect l="9197"/>
          <a:stretch>
            <a:fillRect/>
          </a:stretch>
        </p:blipFill>
        <p:spPr>
          <a:xfrm>
            <a:off x="6429600" y="289842"/>
            <a:ext cx="1279643" cy="3517965"/>
          </a:xfrm>
          <a:prstGeom prst="rect">
            <a:avLst/>
          </a:prstGeom>
        </p:spPr>
      </p:pic>
      <p:pic>
        <p:nvPicPr>
          <p:cNvPr id="14" name="Picture 13" descr="A close-up of a nutrition label&#10;&#10;AI-generated content may be incorrect.">
            <a:extLst>
              <a:ext uri="{FF2B5EF4-FFF2-40B4-BE49-F238E27FC236}">
                <a16:creationId xmlns:a16="http://schemas.microsoft.com/office/drawing/2014/main" id="{23C3C70B-B212-19F0-A126-F30317E50501}"/>
              </a:ext>
            </a:extLst>
          </p:cNvPr>
          <p:cNvPicPr>
            <a:picLocks noChangeAspect="1"/>
          </p:cNvPicPr>
          <p:nvPr/>
        </p:nvPicPr>
        <p:blipFill>
          <a:blip r:embed="rId8"/>
          <a:srcRect b="9790"/>
          <a:stretch>
            <a:fillRect/>
          </a:stretch>
        </p:blipFill>
        <p:spPr>
          <a:xfrm>
            <a:off x="7719144" y="296560"/>
            <a:ext cx="1108056" cy="3475611"/>
          </a:xfrm>
          <a:prstGeom prst="rect">
            <a:avLst/>
          </a:prstGeom>
        </p:spPr>
      </p:pic>
      <p:pic>
        <p:nvPicPr>
          <p:cNvPr id="15" name="Picture 14" descr="A box of cereal with nutrition label&#10;&#10;AI-generated content may be incorrect.">
            <a:extLst>
              <a:ext uri="{FF2B5EF4-FFF2-40B4-BE49-F238E27FC236}">
                <a16:creationId xmlns:a16="http://schemas.microsoft.com/office/drawing/2014/main" id="{C2E298D8-DC4E-808E-56E5-4D362E5F498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40000" contrast="-20000"/>
                    </a14:imgEffect>
                  </a14:imgLayer>
                </a14:imgProps>
              </a:ext>
            </a:extLst>
          </a:blip>
          <a:srcRect l="27286" t="60468" r="47332" b="30772"/>
          <a:stretch>
            <a:fillRect/>
          </a:stretch>
        </p:blipFill>
        <p:spPr>
          <a:xfrm>
            <a:off x="1740885" y="4198044"/>
            <a:ext cx="1418810" cy="652905"/>
          </a:xfrm>
          <a:prstGeom prst="rect">
            <a:avLst/>
          </a:prstGeom>
        </p:spPr>
      </p:pic>
      <p:sp>
        <p:nvSpPr>
          <p:cNvPr id="2" name="TextBox 1">
            <a:extLst>
              <a:ext uri="{FF2B5EF4-FFF2-40B4-BE49-F238E27FC236}">
                <a16:creationId xmlns:a16="http://schemas.microsoft.com/office/drawing/2014/main" id="{3DB29155-4075-2131-3ABA-97A3A5023ABE}"/>
              </a:ext>
            </a:extLst>
          </p:cNvPr>
          <p:cNvSpPr txBox="1"/>
          <p:nvPr/>
        </p:nvSpPr>
        <p:spPr>
          <a:xfrm>
            <a:off x="2050468" y="3894918"/>
            <a:ext cx="768159" cy="276999"/>
          </a:xfrm>
          <a:prstGeom prst="rect">
            <a:avLst/>
          </a:prstGeom>
          <a:noFill/>
        </p:spPr>
        <p:txBody>
          <a:bodyPr wrap="none" rtlCol="0">
            <a:spAutoFit/>
          </a:bodyPr>
          <a:lstStyle/>
          <a:p>
            <a:r>
              <a:rPr lang="en-US" sz="1200" b="1" u="sng" dirty="0">
                <a:solidFill>
                  <a:schemeClr val="tx1"/>
                </a:solidFill>
              </a:rPr>
              <a:t>Original</a:t>
            </a:r>
            <a:endParaRPr lang="en-US" b="1" u="sng" dirty="0">
              <a:solidFill>
                <a:schemeClr val="tx1"/>
              </a:solidFill>
            </a:endParaRPr>
          </a:p>
        </p:txBody>
      </p:sp>
      <p:sp>
        <p:nvSpPr>
          <p:cNvPr id="3" name="TextBox 2">
            <a:extLst>
              <a:ext uri="{FF2B5EF4-FFF2-40B4-BE49-F238E27FC236}">
                <a16:creationId xmlns:a16="http://schemas.microsoft.com/office/drawing/2014/main" id="{D971FD26-8DC8-5C7A-FB66-21B0592D9CDB}"/>
              </a:ext>
            </a:extLst>
          </p:cNvPr>
          <p:cNvSpPr txBox="1"/>
          <p:nvPr/>
        </p:nvSpPr>
        <p:spPr>
          <a:xfrm>
            <a:off x="3473613" y="3860704"/>
            <a:ext cx="1117614" cy="276999"/>
          </a:xfrm>
          <a:prstGeom prst="rect">
            <a:avLst/>
          </a:prstGeom>
          <a:noFill/>
        </p:spPr>
        <p:txBody>
          <a:bodyPr wrap="none" rtlCol="0">
            <a:spAutoFit/>
          </a:bodyPr>
          <a:lstStyle/>
          <a:p>
            <a:r>
              <a:rPr lang="en-US" sz="1200" b="1" u="sng" dirty="0">
                <a:solidFill>
                  <a:schemeClr val="tx1"/>
                </a:solidFill>
              </a:rPr>
              <a:t>Lower Sugar</a:t>
            </a:r>
          </a:p>
        </p:txBody>
      </p:sp>
      <p:sp>
        <p:nvSpPr>
          <p:cNvPr id="25" name="Rectangle 24">
            <a:extLst>
              <a:ext uri="{FF2B5EF4-FFF2-40B4-BE49-F238E27FC236}">
                <a16:creationId xmlns:a16="http://schemas.microsoft.com/office/drawing/2014/main" id="{A8AA1FD5-167B-C935-A476-BC76AE71794E}"/>
              </a:ext>
            </a:extLst>
          </p:cNvPr>
          <p:cNvSpPr/>
          <p:nvPr/>
        </p:nvSpPr>
        <p:spPr>
          <a:xfrm>
            <a:off x="3371839" y="4537732"/>
            <a:ext cx="1004218" cy="1367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E548D7C-AC17-EE2F-48DE-AD3B518BFA56}"/>
              </a:ext>
            </a:extLst>
          </p:cNvPr>
          <p:cNvSpPr/>
          <p:nvPr/>
        </p:nvSpPr>
        <p:spPr>
          <a:xfrm>
            <a:off x="6352355" y="2494401"/>
            <a:ext cx="1356887" cy="3093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3BAA8DF-6AF5-1B8F-AC72-F0DA9B644458}"/>
              </a:ext>
            </a:extLst>
          </p:cNvPr>
          <p:cNvSpPr/>
          <p:nvPr/>
        </p:nvSpPr>
        <p:spPr>
          <a:xfrm>
            <a:off x="7709242" y="2494401"/>
            <a:ext cx="1279643" cy="3093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647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4">
          <a:extLst>
            <a:ext uri="{FF2B5EF4-FFF2-40B4-BE49-F238E27FC236}">
              <a16:creationId xmlns:a16="http://schemas.microsoft.com/office/drawing/2014/main" id="{F068F1FC-D656-C468-1D4D-012EDA3B8776}"/>
            </a:ext>
          </a:extLst>
        </p:cNvPr>
        <p:cNvGrpSpPr/>
        <p:nvPr/>
      </p:nvGrpSpPr>
      <p:grpSpPr>
        <a:xfrm>
          <a:off x="0" y="0"/>
          <a:ext cx="0" cy="0"/>
          <a:chOff x="0" y="0"/>
          <a:chExt cx="0" cy="0"/>
        </a:xfrm>
      </p:grpSpPr>
      <p:grpSp>
        <p:nvGrpSpPr>
          <p:cNvPr id="1221" name="Google Shape;1221;p38">
            <a:extLst>
              <a:ext uri="{FF2B5EF4-FFF2-40B4-BE49-F238E27FC236}">
                <a16:creationId xmlns:a16="http://schemas.microsoft.com/office/drawing/2014/main" id="{8C890847-E575-3452-A84C-CB65EA969D65}"/>
              </a:ext>
            </a:extLst>
          </p:cNvPr>
          <p:cNvGrpSpPr/>
          <p:nvPr/>
        </p:nvGrpSpPr>
        <p:grpSpPr>
          <a:xfrm flipH="1">
            <a:off x="7814589" y="959727"/>
            <a:ext cx="1512429" cy="752754"/>
            <a:chOff x="7180251" y="1781927"/>
            <a:chExt cx="1512429" cy="752754"/>
          </a:xfrm>
        </p:grpSpPr>
        <p:sp>
          <p:nvSpPr>
            <p:cNvPr id="1222" name="Google Shape;1222;p38">
              <a:extLst>
                <a:ext uri="{FF2B5EF4-FFF2-40B4-BE49-F238E27FC236}">
                  <a16:creationId xmlns:a16="http://schemas.microsoft.com/office/drawing/2014/main" id="{410C3781-BD38-2DBE-D457-FFE9232BC755}"/>
                </a:ext>
              </a:extLst>
            </p:cNvPr>
            <p:cNvSpPr/>
            <p:nvPr/>
          </p:nvSpPr>
          <p:spPr>
            <a:xfrm flipH="1">
              <a:off x="7180251" y="1989096"/>
              <a:ext cx="1302448" cy="329844"/>
            </a:xfrm>
            <a:custGeom>
              <a:avLst/>
              <a:gdLst/>
              <a:ahLst/>
              <a:cxnLst/>
              <a:rect l="l" t="t" r="r" b="b"/>
              <a:pathLst>
                <a:path w="1302448" h="329844" extrusionOk="0">
                  <a:moveTo>
                    <a:pt x="0" y="0"/>
                  </a:moveTo>
                  <a:cubicBezTo>
                    <a:pt x="0" y="0"/>
                    <a:pt x="273473" y="108032"/>
                    <a:pt x="541244" y="145394"/>
                  </a:cubicBezTo>
                  <a:cubicBezTo>
                    <a:pt x="809015" y="182745"/>
                    <a:pt x="1084986" y="234702"/>
                    <a:pt x="1302449" y="329845"/>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38">
              <a:extLst>
                <a:ext uri="{FF2B5EF4-FFF2-40B4-BE49-F238E27FC236}">
                  <a16:creationId xmlns:a16="http://schemas.microsoft.com/office/drawing/2014/main" id="{B2C77FBF-7A4C-C72F-D411-0BDF55E484A1}"/>
                </a:ext>
              </a:extLst>
            </p:cNvPr>
            <p:cNvSpPr/>
            <p:nvPr/>
          </p:nvSpPr>
          <p:spPr>
            <a:xfrm flipH="1">
              <a:off x="7810671" y="2153970"/>
              <a:ext cx="485209" cy="133650"/>
            </a:xfrm>
            <a:custGeom>
              <a:avLst/>
              <a:gdLst/>
              <a:ahLst/>
              <a:cxnLst/>
              <a:rect l="l" t="t" r="r" b="b"/>
              <a:pathLst>
                <a:path w="485209" h="133650" extrusionOk="0">
                  <a:moveTo>
                    <a:pt x="0" y="133651"/>
                  </a:moveTo>
                  <a:cubicBezTo>
                    <a:pt x="0" y="133651"/>
                    <a:pt x="224566" y="122467"/>
                    <a:pt x="48520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38">
              <a:extLst>
                <a:ext uri="{FF2B5EF4-FFF2-40B4-BE49-F238E27FC236}">
                  <a16:creationId xmlns:a16="http://schemas.microsoft.com/office/drawing/2014/main" id="{53CB48F8-B47A-32C6-E8FE-D1CB4BAC7737}"/>
                </a:ext>
              </a:extLst>
            </p:cNvPr>
            <p:cNvSpPr/>
            <p:nvPr/>
          </p:nvSpPr>
          <p:spPr>
            <a:xfrm flipH="1">
              <a:off x="7910886" y="1845090"/>
              <a:ext cx="383702" cy="293724"/>
            </a:xfrm>
            <a:custGeom>
              <a:avLst/>
              <a:gdLst/>
              <a:ahLst/>
              <a:cxnLst/>
              <a:rect l="l" t="t" r="r" b="b"/>
              <a:pathLst>
                <a:path w="383702" h="293724" extrusionOk="0">
                  <a:moveTo>
                    <a:pt x="383703" y="293724"/>
                  </a:moveTo>
                  <a:cubicBezTo>
                    <a:pt x="383703" y="293724"/>
                    <a:pt x="156359" y="204795"/>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38">
              <a:extLst>
                <a:ext uri="{FF2B5EF4-FFF2-40B4-BE49-F238E27FC236}">
                  <a16:creationId xmlns:a16="http://schemas.microsoft.com/office/drawing/2014/main" id="{5591422D-0004-2871-84B3-DEC1869E4630}"/>
                </a:ext>
              </a:extLst>
            </p:cNvPr>
            <p:cNvSpPr/>
            <p:nvPr/>
          </p:nvSpPr>
          <p:spPr>
            <a:xfrm flipH="1">
              <a:off x="7516204" y="1920791"/>
              <a:ext cx="384178" cy="290252"/>
            </a:xfrm>
            <a:custGeom>
              <a:avLst/>
              <a:gdLst/>
              <a:ahLst/>
              <a:cxnLst/>
              <a:rect l="l" t="t" r="r" b="b"/>
              <a:pathLst>
                <a:path w="384178" h="290252" extrusionOk="0">
                  <a:moveTo>
                    <a:pt x="384178" y="290253"/>
                  </a:moveTo>
                  <a:cubicBezTo>
                    <a:pt x="384178" y="290253"/>
                    <a:pt x="148293" y="169393"/>
                    <a:pt x="0"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38">
              <a:extLst>
                <a:ext uri="{FF2B5EF4-FFF2-40B4-BE49-F238E27FC236}">
                  <a16:creationId xmlns:a16="http://schemas.microsoft.com/office/drawing/2014/main" id="{5BB2FE62-11BA-705B-EBF1-5118CD78C443}"/>
                </a:ext>
              </a:extLst>
            </p:cNvPr>
            <p:cNvSpPr/>
            <p:nvPr/>
          </p:nvSpPr>
          <p:spPr>
            <a:xfrm flipH="1">
              <a:off x="7433170" y="2232070"/>
              <a:ext cx="396228" cy="194135"/>
            </a:xfrm>
            <a:custGeom>
              <a:avLst/>
              <a:gdLst/>
              <a:ahLst/>
              <a:cxnLst/>
              <a:rect l="l" t="t" r="r" b="b"/>
              <a:pathLst>
                <a:path w="396228" h="194135" extrusionOk="0">
                  <a:moveTo>
                    <a:pt x="0" y="194135"/>
                  </a:moveTo>
                  <a:cubicBezTo>
                    <a:pt x="0" y="194135"/>
                    <a:pt x="213064" y="32088"/>
                    <a:pt x="396229" y="0"/>
                  </a:cubicBezTo>
                </a:path>
              </a:pathLst>
            </a:custGeom>
            <a:solidFill>
              <a:schemeClr val="accent4"/>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38">
              <a:extLst>
                <a:ext uri="{FF2B5EF4-FFF2-40B4-BE49-F238E27FC236}">
                  <a16:creationId xmlns:a16="http://schemas.microsoft.com/office/drawing/2014/main" id="{2AA6C051-F859-5B18-2D8E-AB6A6F36987F}"/>
                </a:ext>
              </a:extLst>
            </p:cNvPr>
            <p:cNvSpPr/>
            <p:nvPr/>
          </p:nvSpPr>
          <p:spPr>
            <a:xfrm flipH="1">
              <a:off x="8259449" y="1898353"/>
              <a:ext cx="433231" cy="221578"/>
            </a:xfrm>
            <a:custGeom>
              <a:avLst/>
              <a:gdLst/>
              <a:ahLst/>
              <a:cxnLst/>
              <a:rect l="l" t="t" r="r" b="b"/>
              <a:pathLst>
                <a:path w="433231" h="221578" extrusionOk="0">
                  <a:moveTo>
                    <a:pt x="433231" y="164762"/>
                  </a:moveTo>
                  <a:cubicBezTo>
                    <a:pt x="433231" y="164762"/>
                    <a:pt x="326693" y="254825"/>
                    <a:pt x="195592" y="208167"/>
                  </a:cubicBezTo>
                  <a:cubicBezTo>
                    <a:pt x="64490" y="161509"/>
                    <a:pt x="51576" y="74407"/>
                    <a:pt x="0" y="38835"/>
                  </a:cubicBezTo>
                  <a:cubicBezTo>
                    <a:pt x="0" y="38847"/>
                    <a:pt x="260327" y="-106377"/>
                    <a:pt x="433231" y="1647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38">
              <a:extLst>
                <a:ext uri="{FF2B5EF4-FFF2-40B4-BE49-F238E27FC236}">
                  <a16:creationId xmlns:a16="http://schemas.microsoft.com/office/drawing/2014/main" id="{2A4A2743-ED82-57B1-E99E-2B67F5A5CCE3}"/>
                </a:ext>
              </a:extLst>
            </p:cNvPr>
            <p:cNvSpPr/>
            <p:nvPr/>
          </p:nvSpPr>
          <p:spPr>
            <a:xfrm flipH="1">
              <a:off x="8039537" y="2178742"/>
              <a:ext cx="411617" cy="189238"/>
            </a:xfrm>
            <a:custGeom>
              <a:avLst/>
              <a:gdLst/>
              <a:ahLst/>
              <a:cxnLst/>
              <a:rect l="l" t="t" r="r" b="b"/>
              <a:pathLst>
                <a:path w="411617" h="189238" extrusionOk="0">
                  <a:moveTo>
                    <a:pt x="411617" y="60734"/>
                  </a:moveTo>
                  <a:cubicBezTo>
                    <a:pt x="411617" y="60734"/>
                    <a:pt x="312024" y="-24140"/>
                    <a:pt x="190182" y="6779"/>
                  </a:cubicBezTo>
                  <a:cubicBezTo>
                    <a:pt x="68341" y="37697"/>
                    <a:pt x="49382" y="114944"/>
                    <a:pt x="0" y="142586"/>
                  </a:cubicBezTo>
                  <a:cubicBezTo>
                    <a:pt x="-12" y="142574"/>
                    <a:pt x="233253" y="290014"/>
                    <a:pt x="411617" y="607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38">
              <a:extLst>
                <a:ext uri="{FF2B5EF4-FFF2-40B4-BE49-F238E27FC236}">
                  <a16:creationId xmlns:a16="http://schemas.microsoft.com/office/drawing/2014/main" id="{FB86F77C-ECF0-ABB3-E9F7-69554F71F565}"/>
                </a:ext>
              </a:extLst>
            </p:cNvPr>
            <p:cNvSpPr/>
            <p:nvPr/>
          </p:nvSpPr>
          <p:spPr>
            <a:xfrm flipH="1">
              <a:off x="7608097" y="2283581"/>
              <a:ext cx="357312" cy="251099"/>
            </a:xfrm>
            <a:custGeom>
              <a:avLst/>
              <a:gdLst/>
              <a:ahLst/>
              <a:cxnLst/>
              <a:rect l="l" t="t" r="r" b="b"/>
              <a:pathLst>
                <a:path w="357312" h="251099" extrusionOk="0">
                  <a:moveTo>
                    <a:pt x="357313" y="8632"/>
                  </a:moveTo>
                  <a:cubicBezTo>
                    <a:pt x="357313" y="8632"/>
                    <a:pt x="220277" y="-27769"/>
                    <a:pt x="120696" y="48930"/>
                  </a:cubicBezTo>
                  <a:cubicBezTo>
                    <a:pt x="21115" y="125641"/>
                    <a:pt x="34371" y="204070"/>
                    <a:pt x="0" y="249035"/>
                  </a:cubicBezTo>
                  <a:cubicBezTo>
                    <a:pt x="0" y="249035"/>
                    <a:pt x="284573" y="289845"/>
                    <a:pt x="357313" y="863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38">
              <a:extLst>
                <a:ext uri="{FF2B5EF4-FFF2-40B4-BE49-F238E27FC236}">
                  <a16:creationId xmlns:a16="http://schemas.microsoft.com/office/drawing/2014/main" id="{83FA8452-9CB0-09D5-EE3A-E7EADF63B9E9}"/>
                </a:ext>
              </a:extLst>
            </p:cNvPr>
            <p:cNvSpPr/>
            <p:nvPr/>
          </p:nvSpPr>
          <p:spPr>
            <a:xfrm flipH="1">
              <a:off x="8063443" y="1781927"/>
              <a:ext cx="313717" cy="277386"/>
            </a:xfrm>
            <a:custGeom>
              <a:avLst/>
              <a:gdLst/>
              <a:ahLst/>
              <a:cxnLst/>
              <a:rect l="l" t="t" r="r" b="b"/>
              <a:pathLst>
                <a:path w="313717" h="277386" extrusionOk="0">
                  <a:moveTo>
                    <a:pt x="313717" y="274415"/>
                  </a:moveTo>
                  <a:cubicBezTo>
                    <a:pt x="313717" y="274415"/>
                    <a:pt x="186052" y="298195"/>
                    <a:pt x="96462" y="211214"/>
                  </a:cubicBezTo>
                  <a:cubicBezTo>
                    <a:pt x="6872" y="124233"/>
                    <a:pt x="28828" y="48326"/>
                    <a:pt x="0" y="60"/>
                  </a:cubicBezTo>
                  <a:cubicBezTo>
                    <a:pt x="0" y="72"/>
                    <a:pt x="273765" y="-11367"/>
                    <a:pt x="313717" y="27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38">
              <a:extLst>
                <a:ext uri="{FF2B5EF4-FFF2-40B4-BE49-F238E27FC236}">
                  <a16:creationId xmlns:a16="http://schemas.microsoft.com/office/drawing/2014/main" id="{03030BBB-D553-CA05-2CCC-07410ECFEF64}"/>
                </a:ext>
              </a:extLst>
            </p:cNvPr>
            <p:cNvSpPr/>
            <p:nvPr/>
          </p:nvSpPr>
          <p:spPr>
            <a:xfrm flipH="1">
              <a:off x="7698772" y="1817393"/>
              <a:ext cx="310646" cy="281892"/>
            </a:xfrm>
            <a:custGeom>
              <a:avLst/>
              <a:gdLst/>
              <a:ahLst/>
              <a:cxnLst/>
              <a:rect l="l" t="t" r="r" b="b"/>
              <a:pathLst>
                <a:path w="310646" h="281892" extrusionOk="0">
                  <a:moveTo>
                    <a:pt x="310647" y="280404"/>
                  </a:moveTo>
                  <a:cubicBezTo>
                    <a:pt x="310647" y="280404"/>
                    <a:pt x="186064" y="298142"/>
                    <a:pt x="96462" y="211161"/>
                  </a:cubicBezTo>
                  <a:cubicBezTo>
                    <a:pt x="6872" y="124180"/>
                    <a:pt x="28828" y="48273"/>
                    <a:pt x="0" y="7"/>
                  </a:cubicBezTo>
                  <a:cubicBezTo>
                    <a:pt x="12" y="7"/>
                    <a:pt x="270708" y="-5377"/>
                    <a:pt x="310647" y="28040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 name="Title 26">
            <a:extLst>
              <a:ext uri="{FF2B5EF4-FFF2-40B4-BE49-F238E27FC236}">
                <a16:creationId xmlns:a16="http://schemas.microsoft.com/office/drawing/2014/main" id="{2FEE9C2A-BE7B-47D5-CE17-ED080A36349C}"/>
              </a:ext>
            </a:extLst>
          </p:cNvPr>
          <p:cNvSpPr>
            <a:spLocks noGrp="1"/>
          </p:cNvSpPr>
          <p:nvPr>
            <p:ph type="ctrTitle"/>
          </p:nvPr>
        </p:nvSpPr>
        <p:spPr>
          <a:xfrm>
            <a:off x="494653" y="534036"/>
            <a:ext cx="7404440" cy="652906"/>
          </a:xfrm>
        </p:spPr>
        <p:txBody>
          <a:bodyPr/>
          <a:lstStyle/>
          <a:p>
            <a:r>
              <a:rPr lang="en-US" sz="3000" dirty="0"/>
              <a:t>Additive – Monk Fruit Extract</a:t>
            </a:r>
          </a:p>
        </p:txBody>
      </p:sp>
      <p:sp>
        <p:nvSpPr>
          <p:cNvPr id="28" name="Subtitle 27">
            <a:extLst>
              <a:ext uri="{FF2B5EF4-FFF2-40B4-BE49-F238E27FC236}">
                <a16:creationId xmlns:a16="http://schemas.microsoft.com/office/drawing/2014/main" id="{A1D0B874-33DE-064E-7BD3-C9FD26D0EDD7}"/>
              </a:ext>
            </a:extLst>
          </p:cNvPr>
          <p:cNvSpPr>
            <a:spLocks noGrp="1"/>
          </p:cNvSpPr>
          <p:nvPr>
            <p:ph type="subTitle" idx="1"/>
          </p:nvPr>
        </p:nvSpPr>
        <p:spPr>
          <a:xfrm>
            <a:off x="494653" y="1186942"/>
            <a:ext cx="7067017" cy="3224382"/>
          </a:xfrm>
        </p:spPr>
        <p:txBody>
          <a:bodyPr/>
          <a:lstStyle/>
          <a:p>
            <a:pPr marL="179388" indent="0"/>
            <a:r>
              <a:rPr lang="en-US" sz="1200" dirty="0"/>
              <a:t>Monk fruit extracts are prepared by extracting the water of the fruit of </a:t>
            </a:r>
            <a:r>
              <a:rPr lang="en-US" sz="1200" i="1" dirty="0" err="1"/>
              <a:t>Siraitia</a:t>
            </a:r>
            <a:r>
              <a:rPr lang="en-US" sz="1200" i="1" dirty="0"/>
              <a:t> </a:t>
            </a:r>
            <a:r>
              <a:rPr lang="en-US" sz="1200" i="1" dirty="0" err="1"/>
              <a:t>grosvenorii</a:t>
            </a:r>
            <a:r>
              <a:rPr lang="en-US" sz="1200" dirty="0"/>
              <a:t>. The main components of this fruit are </a:t>
            </a:r>
            <a:r>
              <a:rPr lang="en-US" sz="1200" dirty="0" err="1"/>
              <a:t>Cucurbitane</a:t>
            </a:r>
            <a:r>
              <a:rPr lang="en-US" sz="1200" dirty="0"/>
              <a:t> glycosides</a:t>
            </a:r>
            <a:r>
              <a:rPr lang="en-US" sz="1200" baseline="30000" dirty="0"/>
              <a:t>2</a:t>
            </a:r>
            <a:endParaRPr lang="en-US" sz="1200" dirty="0"/>
          </a:p>
          <a:p>
            <a:pPr marL="458788" indent="-306388"/>
            <a:r>
              <a:rPr lang="en-US" sz="1200" dirty="0"/>
              <a:t>	</a:t>
            </a:r>
            <a:r>
              <a:rPr lang="en-US" sz="1000" dirty="0">
                <a:sym typeface="Wingdings" pitchFamily="2" charset="2"/>
              </a:rPr>
              <a:t> </a:t>
            </a:r>
            <a:r>
              <a:rPr lang="en-US" sz="1000" dirty="0"/>
              <a:t>Most of them taste sweet, so they are collectively called </a:t>
            </a:r>
            <a:r>
              <a:rPr lang="en-US" sz="1000" dirty="0" err="1"/>
              <a:t>mogrosides</a:t>
            </a:r>
            <a:r>
              <a:rPr lang="en-US" sz="1000" dirty="0"/>
              <a:t>. </a:t>
            </a:r>
            <a:r>
              <a:rPr lang="en-US" sz="1000" baseline="30000" dirty="0"/>
              <a:t>2</a:t>
            </a:r>
            <a:endParaRPr lang="en-US" sz="1000" dirty="0"/>
          </a:p>
          <a:p>
            <a:pPr marL="458788" indent="-306388"/>
            <a:r>
              <a:rPr lang="en-US" sz="1000" dirty="0"/>
              <a:t>	</a:t>
            </a:r>
            <a:r>
              <a:rPr lang="en-US" sz="1000" dirty="0">
                <a:sym typeface="Wingdings" pitchFamily="2" charset="2"/>
              </a:rPr>
              <a:t> </a:t>
            </a:r>
            <a:r>
              <a:rPr lang="en-US" sz="1000" dirty="0" err="1"/>
              <a:t>Mogrosides</a:t>
            </a:r>
            <a:r>
              <a:rPr lang="en-US" sz="1000" dirty="0"/>
              <a:t> are present in the fresh fruit (0.55–0.65%). </a:t>
            </a:r>
            <a:r>
              <a:rPr lang="en-US" sz="1000" dirty="0" err="1"/>
              <a:t>Mogroside</a:t>
            </a:r>
            <a:r>
              <a:rPr lang="en-US" sz="1000" dirty="0"/>
              <a:t> V being the main </a:t>
            </a:r>
            <a:r>
              <a:rPr lang="en-US" sz="1000" dirty="0" err="1"/>
              <a:t>mogroside</a:t>
            </a:r>
            <a:r>
              <a:rPr lang="en-US" sz="1000" dirty="0"/>
              <a:t> in the Monk fruit extract.</a:t>
            </a:r>
            <a:r>
              <a:rPr lang="en-US" sz="1000" baseline="30000" dirty="0"/>
              <a:t>2</a:t>
            </a:r>
            <a:endParaRPr lang="en-US" sz="1000" dirty="0"/>
          </a:p>
          <a:p>
            <a:endParaRPr lang="en-US" sz="1200" dirty="0"/>
          </a:p>
          <a:p>
            <a:r>
              <a:rPr lang="en-US" sz="1200" u="sng" dirty="0"/>
              <a:t>Human Clinical study results:</a:t>
            </a:r>
          </a:p>
          <a:p>
            <a:pPr>
              <a:buFont typeface="Arial" panose="020B0604020202020204" pitchFamily="34" charset="0"/>
              <a:buChar char="•"/>
            </a:pPr>
            <a:r>
              <a:rPr lang="en-US" sz="1200" dirty="0"/>
              <a:t>No effect on blood glucose or liver enzymes</a:t>
            </a:r>
            <a:r>
              <a:rPr lang="en-US" sz="1200" baseline="30000" dirty="0"/>
              <a:t>2,3</a:t>
            </a:r>
            <a:endParaRPr lang="en-US" sz="1200" dirty="0"/>
          </a:p>
          <a:p>
            <a:pPr>
              <a:buFont typeface="Arial" panose="020B0604020202020204" pitchFamily="34" charset="0"/>
              <a:buChar char="•"/>
            </a:pPr>
            <a:r>
              <a:rPr lang="en-US" sz="1200" dirty="0"/>
              <a:t>No adverse effects were reported in the clinical studies </a:t>
            </a:r>
            <a:r>
              <a:rPr lang="en-US" sz="1200" baseline="30000" dirty="0"/>
              <a:t>2,3</a:t>
            </a:r>
            <a:endParaRPr lang="en-US" sz="1200" dirty="0"/>
          </a:p>
          <a:p>
            <a:pPr>
              <a:buFont typeface="Arial" panose="020B0604020202020204" pitchFamily="34" charset="0"/>
              <a:buChar char="•"/>
            </a:pPr>
            <a:r>
              <a:rPr lang="en-US" sz="1200" dirty="0" err="1"/>
              <a:t>Mogroside</a:t>
            </a:r>
            <a:r>
              <a:rPr lang="en-US" sz="1200" dirty="0"/>
              <a:t> V is absorbed to some extent and is systemically bioavailable</a:t>
            </a:r>
            <a:r>
              <a:rPr lang="en-US" sz="1200" baseline="30000" dirty="0"/>
              <a:t>2,3</a:t>
            </a:r>
            <a:endParaRPr lang="en-US" sz="1200" dirty="0"/>
          </a:p>
          <a:p>
            <a:r>
              <a:rPr lang="en-US" sz="1200" dirty="0"/>
              <a:t>		</a:t>
            </a:r>
            <a:r>
              <a:rPr lang="en-US" sz="1000" dirty="0">
                <a:sym typeface="Wingdings" pitchFamily="2" charset="2"/>
              </a:rPr>
              <a:t> study compared ingestion of sucrose vs. monk fruit extract. Sucrose increased blood glucose by 70% 	and went down to starting level after 3 hours. Monk Fruit extract had no effect.</a:t>
            </a:r>
            <a:r>
              <a:rPr lang="en-US" sz="1000" baseline="30000" dirty="0">
                <a:sym typeface="Wingdings" pitchFamily="2" charset="2"/>
              </a:rPr>
              <a:t>2</a:t>
            </a:r>
            <a:endParaRPr lang="en-US" sz="1000" dirty="0"/>
          </a:p>
          <a:p>
            <a:endParaRPr lang="en-US" sz="1200" dirty="0"/>
          </a:p>
          <a:p>
            <a:r>
              <a:rPr lang="en-US" sz="1200" u="sng" dirty="0"/>
              <a:t>Animal study results:</a:t>
            </a:r>
          </a:p>
          <a:p>
            <a:pPr>
              <a:buFont typeface="Arial" panose="020B0604020202020204" pitchFamily="34" charset="0"/>
              <a:buChar char="•"/>
            </a:pPr>
            <a:r>
              <a:rPr lang="en-US" sz="1200" dirty="0"/>
              <a:t>No side effects </a:t>
            </a:r>
            <a:r>
              <a:rPr lang="en-US" sz="1200" baseline="30000" dirty="0"/>
              <a:t>3</a:t>
            </a:r>
            <a:endParaRPr lang="en-US" sz="1200" dirty="0"/>
          </a:p>
          <a:p>
            <a:pPr>
              <a:buFont typeface="Arial" panose="020B0604020202020204" pitchFamily="34" charset="0"/>
              <a:buChar char="•"/>
            </a:pPr>
            <a:r>
              <a:rPr lang="en-US" sz="1200" dirty="0"/>
              <a:t>No maternal/fetal effects</a:t>
            </a:r>
            <a:r>
              <a:rPr lang="en-US" sz="1200" baseline="30000" dirty="0"/>
              <a:t>3</a:t>
            </a:r>
            <a:endParaRPr lang="en-US" sz="1200" dirty="0"/>
          </a:p>
          <a:p>
            <a:pPr>
              <a:buFont typeface="Arial" panose="020B0604020202020204" pitchFamily="34" charset="0"/>
              <a:buChar char="•"/>
            </a:pPr>
            <a:r>
              <a:rPr lang="en-US" sz="1200" dirty="0"/>
              <a:t>No parental, reproductive or developmental toxicity.</a:t>
            </a:r>
            <a:r>
              <a:rPr lang="en-US" sz="1200" baseline="30000" dirty="0"/>
              <a:t>3</a:t>
            </a:r>
            <a:endParaRPr lang="en-US" sz="1200" dirty="0"/>
          </a:p>
        </p:txBody>
      </p:sp>
      <p:sp>
        <p:nvSpPr>
          <p:cNvPr id="2" name="TextBox 1">
            <a:extLst>
              <a:ext uri="{FF2B5EF4-FFF2-40B4-BE49-F238E27FC236}">
                <a16:creationId xmlns:a16="http://schemas.microsoft.com/office/drawing/2014/main" id="{300428AF-B78A-00AB-1171-748A4FCA81B0}"/>
              </a:ext>
            </a:extLst>
          </p:cNvPr>
          <p:cNvSpPr txBox="1"/>
          <p:nvPr/>
        </p:nvSpPr>
        <p:spPr>
          <a:xfrm>
            <a:off x="5820650" y="4804946"/>
            <a:ext cx="3118161" cy="338554"/>
          </a:xfrm>
          <a:prstGeom prst="rect">
            <a:avLst/>
          </a:prstGeom>
          <a:noFill/>
        </p:spPr>
        <p:txBody>
          <a:bodyPr wrap="none" rtlCol="0">
            <a:spAutoFit/>
          </a:bodyPr>
          <a:lstStyle/>
          <a:p>
            <a:r>
              <a:rPr lang="en-US" sz="800" dirty="0"/>
              <a:t>2. (EFSA Panel on Food Additives and </a:t>
            </a:r>
            <a:r>
              <a:rPr lang="en-US" sz="800" dirty="0" err="1"/>
              <a:t>Flavourings</a:t>
            </a:r>
            <a:r>
              <a:rPr lang="en-US" sz="800" dirty="0"/>
              <a:t> [FAF], 2019)</a:t>
            </a:r>
          </a:p>
          <a:p>
            <a:r>
              <a:rPr lang="en-US" sz="800" dirty="0"/>
              <a:t>3. (Kaim &amp; Labus, 2025)</a:t>
            </a:r>
          </a:p>
        </p:txBody>
      </p:sp>
    </p:spTree>
    <p:extLst>
      <p:ext uri="{BB962C8B-B14F-4D97-AF65-F5344CB8AC3E}">
        <p14:creationId xmlns:p14="http://schemas.microsoft.com/office/powerpoint/2010/main" val="2585852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resh Market's Marketing Plan by Slidesgo">
  <a:themeElements>
    <a:clrScheme name="Simple Light">
      <a:dk1>
        <a:srgbClr val="364930"/>
      </a:dk1>
      <a:lt1>
        <a:srgbClr val="FFFFFF"/>
      </a:lt1>
      <a:dk2>
        <a:srgbClr val="FD520C"/>
      </a:dk2>
      <a:lt2>
        <a:srgbClr val="FFC950"/>
      </a:lt2>
      <a:accent1>
        <a:srgbClr val="FFAD85"/>
      </a:accent1>
      <a:accent2>
        <a:srgbClr val="BA7730"/>
      </a:accent2>
      <a:accent3>
        <a:srgbClr val="F0DCBC"/>
      </a:accent3>
      <a:accent4>
        <a:srgbClr val="C9E0CC"/>
      </a:accent4>
      <a:accent5>
        <a:srgbClr val="B2C9B5"/>
      </a:accent5>
      <a:accent6>
        <a:srgbClr val="FFFFFF"/>
      </a:accent6>
      <a:hlink>
        <a:srgbClr val="3649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1826</TotalTime>
  <Words>1552</Words>
  <Application>Microsoft Macintosh PowerPoint</Application>
  <PresentationFormat>On-screen Show (16:9)</PresentationFormat>
  <Paragraphs>119</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Baskervville</vt:lpstr>
      <vt:lpstr>Wingdings</vt:lpstr>
      <vt:lpstr>Courier New</vt:lpstr>
      <vt:lpstr>Alata</vt:lpstr>
      <vt:lpstr>Inter</vt:lpstr>
      <vt:lpstr>Arial</vt:lpstr>
      <vt:lpstr>Calibri</vt:lpstr>
      <vt:lpstr>Fresh Market's Marketing Plan by Slidesgo</vt:lpstr>
      <vt:lpstr>Food Trends: influence on  purchasing decision &amp; health</vt:lpstr>
      <vt:lpstr>Trend: Lower Sugar in Foods</vt:lpstr>
      <vt:lpstr>Projected Savings of the Lower Sugar “Trend” 4</vt:lpstr>
      <vt:lpstr>PowerPoint Presentation</vt:lpstr>
      <vt:lpstr>Regular           vs.         Lower Sugar</vt:lpstr>
      <vt:lpstr>PowerPoint Presentation</vt:lpstr>
      <vt:lpstr>Why is this important?</vt:lpstr>
      <vt:lpstr>Comparing Ingredients</vt:lpstr>
      <vt:lpstr>Additive – Monk Fruit Extract</vt:lpstr>
      <vt:lpstr>Nutrient Claims</vt:lpstr>
      <vt:lpstr>Nutrient Claims (cont.)</vt:lpstr>
      <vt:lpstr>Would You Recommend This Lower Sugar Trend?</vt:lpstr>
      <vt:lpstr>References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Melisa Onc</cp:lastModifiedBy>
  <cp:revision>18</cp:revision>
  <dcterms:modified xsi:type="dcterms:W3CDTF">2025-12-24T03:53:11Z</dcterms:modified>
</cp:coreProperties>
</file>